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k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kn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45 ದೇವರ ವಾಕ್ಯ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n" sz="4400"/>
              <a:t>ಏಂಜೆಲ್ನಿಂದ ಒಳ್ಳೆಯ ಸುದ್ದಿ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ಮೇರಿಗೆ ಸುದ್ದಿ ಕೊಟ್ಟವರು ಯಾರು?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ಸೈತಾನ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ಮೇರಿಯ ಸ್ನೇಹಿತ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ಏಂಜೆಲ್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k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kn" sz="2800">
                <a:solidFill>
                  <a:srgbClr val="FF0000"/>
                </a:solidFill>
              </a:rPr>
              <a:t>ಏಂಜೆಲ್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ಸಂ. 54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ಬಾವಿಯ ಬಳಿ ಸಮರಿಟನ್ ಮಹಿಳೆ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ನಾನು ಕೊಡುವ ನೀರನ್ನು ಕುಡಿಯುವವನಿಗೆ ಎಂದಿಗೂ ಬಾಯಾರಿಕೆಯಾಗುವುದಿಲ್ಲ. ನಿಜವಾಗಿ, ನಾನು ಅವನಿಗೆ ಕೊಡುವ ನೀರು ಅವನಲ್ಲಿ ನಿತ್ಯಜೀವಕ್ಕೆ ಚಿಮ್ಮುವ ನೀರಿನ ಬುಗ್ಗೆಯಾಗುತ್ತದೆ."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ಸಮಾರ್ಯ ದೇಶದ ಮೂಲಕ ಹಾದು ಹೋಗುತ್ತಿದ್ದಾಗ ಬಾವಿಯ ಬಳಿ ಒಬ್ಬ ಮಹಿಳೆಯನ್ನು ಭೇಟಿಯಾಗಿ ಹೇಳಿದನು. "ದಯವಿಟ್ಟು ನನಗೆ ಸ್ವಲ್ಪ ನೀರು ಕೊಡಿ."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ಮಹಿಳೆ ಅದ್ಭುತವಾಗಿತ್ತು. ಏಕೆಂದರೆ ಯೆಹೂದ್ಯರು ಸಮಾರ್ಯದವರೊಂದಿಗೆ ಮಾತನಾಡುತ್ತಿಲ್ಲ. "ನಾನು ಯಾರೆಂದು ನಿಮಗೆ ತಿಳಿದಿದ್ದರೆ, ನೀವು ನನ್ನನ್ನು ನೀರು ಕೇಳುತ್ತಿದ್ದಿರಿ." ಜೀಸಸ್ ಹೇಳಿದರು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"ಏಕೆಂದರೆ ನಾನು ಕೊಡುವ ನೀರು ಮತ್ತೆ ಬಾಯಾರಿಕೆಯಾಗದ ಜೀವಜಲವಾಗಿದೆ." ಆ ಸ್ತ್ರೀಗೆ ಯೇಸುವಿನ ಬಗ್ಗೆ ಕುತೂಹಲವಾಯಿತು. "ನೀವು ಯಾರು, ನೀವು ನನಗೆ ಆ ನೀರನ್ನು ಕೊಡಬಹುದೇ?"</a:t>
            </a:r>
            <a:r xmlns:a="http://schemas.openxmlformats.org/drawingml/2006/main">
              <a:rPr lang="kn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"ನಾನು ಕ್ರಿಸ್ತನು ಮತ್ತು ದೇವರ ಮಗ" ಎಂದು ಯೇಸು ಉತ್ತರಿಸಿದನು. ಇದರಿಂದ ಆಕೆ ಗಾಬರಿಯಾದಳು.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ಅವಳು ತನ್ನ ನೀರಿನ ತೊಟ್ಟಿಯನ್ನು ಬಿಟ್ಟು ಪಟ್ಟಣಕ್ಕೆ ಹಿಂತಿರುಗಿ ಯೇಸುವಿನ ಬಗ್ಗೆ ಜನರಿಗೆ ಹೇಳಿದಳು. ಅನೇಕ ಜನರು ಯೇಸುವನ್ನು ಭೇಟಿಯಾಗಲು ಬಂದರು ಮತ್ತು ಆತನನ್ನು ತಮ್ಮ ರಕ್ಷಕನೆಂದು ನಂಬಿದ್ದರು.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ಸಮರಿಟನ್ ಮಹಿಳೆಯು ಯೇಸುವನ್ನು ಭೇಟಿಯಾದ ತಕ್ಷಣ, ಅವಳು ನೀರಿನ ಪಾತ್ರೆಯನ್ನು ಬಿಟ್ಟು ಹಳ್ಳಿಗೆ ಮೋಕ್ಷದ ಸುವಾರ್ತೆಯನ್ನು ತಲುಪಿಸಲು ಹಳ್ಳಿಗೆ ಹಿಂತಿರುಗಿದಳು.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ಅಂತಿಮವಾಗಿ, ಅವಳು ಬೋಧಿಸಿದ ಸುವಾರ್ತೆಯನ್ನು ಕೇಳಿದ ಮತ್ತು ನಂಬುವ ಮೂಲಕ ಅನೇಕ ಜನರು ರಕ್ಷಿಸಲ್ಪಟ್ಟರು.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ಯೇಸುವನ್ನು ಭೇಟಿ ಮಾಡಿದ್ದೀರಾ? ನೀವು ಯೇಸುವಿನ ಬಗ್ಗೆ ಇತರರಿಗೆ ಹೇಳುತ್ತಿದ್ದೀರಾ? ಸಮರಿಟನ್ ಮಹಿಳೆಯಂತೆ ಯೇಸುವನ್ನು ಇತರರಿಗೆ ಪರಿಚಯಿಸುವುದು ಹೇಗೆ?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</a:t>
            </a:r>
            <a:r xmlns:a="http://schemas.openxmlformats.org/drawingml/2006/main">
              <a:rPr altLang="en-US" lang="k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ಇದೆ..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 ಆತ್ಮಗಳಿಗೆ ಎಂದಿಗೂ ಬಾಯಾರಿಕೆಯಾಗದಂತೆ ಜೀವಜಲವನ್ನು ನಮಗೆ ಕೊಡುವವನು ಯೇಸು.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ಸಮರಿಟನ್ ಮಹಿಳೆಯನ್ನು ಎಲ್ಲಿ ಭೇಟಿಯಾದನು?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ಅರಮನೆಯಲ್ಲಿ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ಪಟ್ಟಣದ ಮೇಲೆ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ಬೀದಿ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ಮಾರುಕಟ್ಟೆಯಲ್ಲಿ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ಬಾವಿಯಲ್ಲಿ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ಬಾವಿಯಲ್ಲಿ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ಮಗುವಿನೊಂದಿಗೆ ಇರುವಿರಿ ಮತ್ತು ಮಗನಿಗೆ ಜನ್ಮ ನೀಡುವಿರಿ ಮತ್ತು ನೀವು ಅವನಿಗೆ ಯೇಸು ಎಂದು ಹೆಸರಿಸಬೇಕು.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ನಾನು ಕೊಡುವ ನೀರನ್ನು ಕುಡಿಯುವವನಿಗೆ ಎಂದಿಗೂ ಬಾಯಾರಿಕೆಯಾಗುವುದಿಲ್ಲ. ನಿಜವಾಗಿ, ನಾನು ಅವನಿಗೆ ಕೊಡುವ ನೀರು ಅವನಲ್ಲಿ ನಿತ್ಯಜೀವಕ್ಕೆ ಚಿಮ್ಮುವ ನೀರಿನ ಬುಗ್ಗೆಯಾಗುತ್ತದೆ."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55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ನಿಮ್ಮ ನಿವ್ವಳವನ್ನು ಆಳವಾದ ನೀರಿನಲ್ಲಿ ಎಸೆಯಿರಿ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ಯೇಸು ಸೀಮೋನನಿಗೆ, “ಭಯಪಡಬೇಡ, ಇನ್ನು ಮುಂದೆ ನೀನು ಮನುಷ್ಯರನ್ನು ಹಿಡಿಯುವೆ” ಎಂದು ಹೇಳಿದನು.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ಪೇತ್ರನ ದೋಣಿಯಲ್ಲಿ ಹೋಗಿ ವಾಕ್ಯವನ್ನು ಹೇಳಿದ ಯೇಸು ಪೇತ್ರನಿಗೆ ಹೇಳಿದನು. "ಈಗ ಆಳವಾದ ನೀರಿಗೆ ಹೋಗಿ ಮೀನು ಹಿಡಿಯಲು ಬಲೆ ಎಸೆಯಿರಿ."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“ಮಾಸ್ಟರ್, ನಾವು ರಾತ್ರಿಯಿಡೀ ಕಷ್ಟಪಟ್ಟು ಕೆಲಸ ಮಾಡಿದ್ದೇವೆ ಮತ್ತು ಏನನ್ನೂ ಹಿಡಿಯಲಿಲ್ಲ. ಆದರೆ ನೀನು ಹಾಗೆ ಹೇಳುವುದರಿಂದ ನಾನು ಬಲೆಗಳನ್ನು ಬೀಳಿಸುತ್ತೇನೆ."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ಹಾಗೆ ಮಾಡಿದಾಗ, ಅವರು ದೊಡ್ಡ ಸಂಖ್ಯೆಯ ಮೀನುಗಳನ್ನು ಹಿಡಿದರು, ಅವರ ಬಲೆಗಳು ಮುರಿಯಲು ಪ್ರಾರಂಭಿಸಿದವು. ಇದನ್ನು ನೋಡಿ ಪೀಟರ್ ಆಶ್ಚರ್ಯಚಕಿತನಾದನು.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ಆ ಕ್ಷಣದಲ್ಲಿ ಪೇತ್ರನು ಯೇಸು ದೇವರ ಮಗನೆಂದು ತಿಳಿದು ಪಶ್ಚಾತ್ತಾಪಪಟ್ಟನು. "ನಾನು ಪಾಪಿ."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ಹೇಳಿದರು. "ಹೆದರಬೇಡ, ಇಂದಿನಿಂದ ನೀನು ಜನರನ್ನು ಹಿಡಿಯುವ ಮೀನುಗಾರನಾಗುವೆ." ಪೇತ್ರನು ಎಲ್ಲವನ್ನೂ ಬಿಟ್ಟು ಯೇಸುವಿನ ಶಿಷ್ಯನಾದನು.</a:t>
            </a:r>
            <a:r xmlns:a="http://schemas.openxmlformats.org/drawingml/2006/main">
              <a:rPr altLang="en-US" lang="k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ಭೇಟಿಯಾದ ಪೀಟರ್,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ಪಶ್ಚಾತ್ತಾಪಪಟ್ಟು ಅಲ್ಲಿಯೇ ಪಾಲಿಸಿದರು.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ಪಶ್ಚಾತ್ತಾಪ ಮತ್ತು ವಿಧೇಯತೆ ಇದೆಯೇ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ನಿಮ್ಮ ಜೀವನದಲ್ಲಿ ಯೇಸುವಿಗೆ?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ಪೇತ್ರನು ಎಲ್ಲವನ್ನೂ ತ್ಯಜಿಸಿ ಯೇಸುವನ್ನು ಹಿಂಬಾಲಿಸಿದನು. ಪೇತ್ರನಂತೆ, ನೀವು ನಿಜವಾದ ಪಶ್ಚಾತ್ತಾಪ ಮತ್ತು ವಿಧೇಯತೆಯನ್ನು ತಿಳಿದಿರುವ ಶಿಷ್ಯರಾಗಿರಬೇಕು.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ಜನರ ಅನುಭವಗಳು ಮತ್ತು ಸಾಮರ್ಥ್ಯಗಳನ್ನು ಮೀರಿದ ಪವಾಡಗಳನ್ನು ಮಾಡುವವನು ಯೇಸು.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46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ಬೇಬಿ ಜೀಸಸ್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ಪೀಟರ್ ಅವರ ಕೆಲಸ ಏನು?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ಬಡಗಿ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ಕುರುಬ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ಮೀನುಗಾರ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ರೈತ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ಮೀನುಗಾರ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ಯೇಸು ಸೀಮೋನನಿಗೆ, “ಭಯಪಡಬೇಡ, ಇನ್ನು ಮುಂದೆ ನೀನು ಮನುಷ್ಯರನ್ನು ಹಿಡಿಯುವೆ” ಎಂದು ಹೇಳಿದನು.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56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ಶಿಷ್ಯರನ್ನು ಕರೆದ ಯೇಸು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ಫಿಲಿಪ್ಪನು ನತಾನಯೇಲನನ್ನು ಕಂಡು ಅವನಿಗೆ, "ಮೋಶೆಯು ಧರ್ಮಶಾಸ್ತ್ರದಲ್ಲಿ ಬರೆದಿರುವದನ್ನು ನಾವು ಕಂಡುಕೊಂಡಿದ್ದೇವೆ ಮತ್ತು ಪ್ರವಾದಿಗಳು ಸಹ ಬರೆದಿದ್ದಾರೆ - ಜೋಸೆಫ್ನ ಮಗನಾದ ನಜರೇತಿನ ಯೇಸು."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ಪೇತ್ರ, ಆಂಡ್ರ್ಯೂ ಮತ್ತು ಅವರ ನೆರೆಯವನಾದ ಫಿಲಿಪ್ಪನನ್ನು ಶಿಷ್ಯನಾಗಲು ಕರೆದನು. "ನನ್ನನ್ನು ಅನುಸರಿಸಿ!"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ಫಿಲಿಪ್ ತನ್ನ ಸ್ನೇಹಿತ ನತಾನೆಲ್‌ಗೆ ಯೇಸುವನ್ನು ಪರಿಚಯಿಸಿದನು. "ಹಳೆಯ ಒಡಂಬಡಿಕೆಯಲ್ಲಿ ಪ್ರವಾದಿಗಳು ಬರೆದ ಮೆಸ್ಸೀಯನು ಕಾಣಿಸಿಕೊಂಡನು."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"ನಜರೆತ್! ಅಲ್ಲಿಂದ ಮೆಸ್ಸಿಹ್ ಬರಬಹುದೇ?" ನತಾನೆಲ್ ಕೇಳಿದರು. "ಬಂದು ನೋಡಿ," ಫಿಲಿಪ್ ಹೇಳಿದರು.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ನತಾನಯೇಲನಿಗೆ ಹೇಳಿದನು. "ನೀನು ನಿಜವಾದ ಇಸ್ರೇಲ್, ಫಿಲಿಪ್ ನಿನ್ನನ್ನು ಕರೆಯುವ ಮೊದಲು ನೀವು ಇನ್ನೂ ಅಂಜೂರದ ಮರದ ಕೆಳಗೆ ಇರುವಾಗ ನಾನು ನಿನ್ನನ್ನು ನೋಡಿದೆ."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ನತಾನಯೇಲನು ಇದನ್ನು ನೋಡಿ ಆಶ್ಚರ್ಯಪಟ್ಟು ಯೇಸುವಿಗೆ, “ಗುರುವೇ, ನೀನು ದೇವರ ಮಗನು ಮತ್ತು ಇಸ್ರಾಯೇಲಿನ ಅರಸನು” ಎಂದು ಮಹಿಮೆಪಡಿಸಿದನು.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ನತಾನೆಲ್ ಅದನ್ನು ಕಂಡುಕೊಂಡ ತಕ್ಷಣ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ಮೆಸ್ಸೀಯನಾಗಿದ್ದಾನೆ, ಅವನು ಯೇಸುವಿಗೆ ಮಹಿಮೆಯನ್ನು ಕೊಟ್ಟನು.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ಯೇಸುವಿನ ಶಿಷ್ಯನಾದನು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ನಮ್ಮ ರಕ್ಷಕನಾದ ಯೇಸುವಿಗೆ ಮಹಿಮೆಯನ್ನು ನೀಡಬೇಕು ಮತ್ತು ಯೇಸುವಿನ ಶಿಷ್ಯನ ಜೀವನವನ್ನು ನಡೆಸಬೇಕು ಮತ್ತು ಆತನಿಗೆ ವಿಧೇಯರಾಗಬೇಕು.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ಇಂದು ದಾವೀದನ ಪಟ್ಟಣದಲ್ಲಿ ನಿಮಗೆ ಒಬ್ಬ ರಕ್ಷಕನು ಹುಟ್ಟಿದ್ದಾನೆ; ಅವನು ಕರ್ತನಾದ ಕ್ರಿಸ್ತನು.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ಇಷ್ಟ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ತನ್ನಂತೆ ಇರಲು ಜನರನ್ನು ಶಿಷ್ಯರೆಂದು ಕರೆಯುವವನು ಯೇಸು.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ನತಾನಯೇಲನಿಗೆ ಪರಿಚಯಿಸಿದವರು ಯಾರು?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ಪೀಟರ್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ಫಿಲಿಪ್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ಆಂಡ್ರ್ಯೂ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ಫಿಲಿಪ್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ಫಿಲಿಪ್ಪನು ನತಾನಯೇಲನನ್ನು ಕಂಡು ಅವನಿಗೆ, "ಮೋಶೆಯು ಧರ್ಮಶಾಸ್ತ್ರದಲ್ಲಿ ಬರೆದಿರುವದನ್ನು ನಾವು ಕಂಡುಕೊಂಡಿದ್ದೇವೆ ಮತ್ತು ಪ್ರವಾದಿಗಳು ಸಹ ಬರೆದಿದ್ದಾರೆ - ಜೋಸೆಫ್ನ ಮಗನಾದ ನಜರೇತಿನ ಯೇಸು."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57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ಛಾವಣಿಯ ಮೂಲಕ ಕೆಳಗೆ ಬಂದ ವ್ಯಕ್ತಿ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ಎದ್ದು ತನ್ನ ಚಾಪೆಯನ್ನು ತೆಗೆದುಕೊಂಡು ಅವರೆಲ್ಲರ ಕಣ್ಣಿಗೆ ಕಾಣುವಂತೆ ಹೊರನಡೆದನು. ಇದು ಎಲ್ಲರನ್ನು ಬೆರಗುಗೊಳಿಸಿತು ಮತ್ತು ಅವರು ದೇವರನ್ನು ಸ್ತುತಿಸಿದರು, "ಇಂತಹದನ್ನು ನಾವು ನೋಡಿಲ್ಲ!"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ಜನರು ಯೇಸುವಿನ ವಾಸಿಯಾದ ಬಗ್ಗೆ ಕೇಳಿದಾಗ, ಜನರು ತಮ್ಮ ಪಾರ್ಶ್ವವಾಯು ಸ್ನೇಹಿತನನ್ನು ಕರೆತಂದರು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ಯೇಸು ಇದ್ದ ಸ್ಥಳದಲ್ಲಿ ತುಂಬಾ ಜನರು ಇದ್ದರು. ಆದ್ದರಿಂದ ಅವರು ತಮ್ಮ ಪಾರ್ಶ್ವವಾಯು ಸ್ನೇಹಿತನನ್ನು ಛಾವಣಿಯ ಮೂಲಕ ಯೇಸುವಿನ ಬಳಿಗೆ ಕರೆದೊಯ್ಯಲು ಸಾಧ್ಯವಾಗಲಿಲ್ಲ.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ಅಂತಿಮವಾಗಿ, ಪಾರ್ಶ್ವವಾಯು ರೋಗಿಯನ್ನು ಕರೆತಂದವರು ಛಾವಣಿಯನ್ನು ಭೇದಿಸಿ ಮತ್ತು ಪಾರ್ಶ್ವವಾಯು ಸ್ನೇಹಿತನನ್ನು ಯೇಸುವಿನ ಬಳಿಗೆ ಕಳುಹಿಸಿದರು.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ಅವರ ನಂಬಿಕೆಯನ್ನು ನೋಡಿ ಹೇಳಿದನು. "ನಿನ್ನ ಪಾಪಗಳು ಕ್ಷಮಿಸಲ್ಪಟ್ಟಿವೆ, ಎದ್ದು ಮನೆಗೆ ಹೋಗು."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ಆಶ್ಚರ್ಯಕರವಾಗಿ, ಪಾರ್ಶ್ವವಾಯು ಪೀಡಿತ ಕ್ಷಣದಲ್ಲಿ ಗುಣಮುಖನಾದನು. ನಂತರ ಅವನು ಎದ್ದು ನಡೆದು ದೇವರನ್ನು ಮಹಿಮೆಪಡಿಸಿದನು.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ಮೇರಿ ಮಗುವನ್ನು ಹೊಂದುವ ಸಮಯ ಬಂದಾಗ, ಅವಳು ಬೆತ್ಲೆಹೆಮ್ಗೆ ಹೋಗಬೇಕಾಗಿತ್ತು. ಆದರೆ ಸ್ಥಳವಿಲ್ಲದ ಕಾರಣ, ಅವಳು ತೊಟ್ಟಿಯಲ್ಲಿ ಮಗುವನ್ನು ಹೊಂದಿದ್ದಳು.</a:t>
            </a:r>
            <a:r xmlns:a="http://schemas.openxmlformats.org/drawingml/2006/main">
              <a:rPr lang="k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ಪಾರ್ಶ್ವವಾಯುವಿನ ಸ್ನೇಹಿತರು ಕಷ್ಟಗಳು ಮತ್ತು ಅಂಗವೈಕಲ್ಯಗಳನ್ನು ಹೊಂದಿದ್ದರು, ಆದರೆ ಅವರು ಯೇಸುವಿನ ಬಳಿಗೆ ಹೋಗುವುದನ್ನು ಬಿಟ್ಟುಕೊಡಲು ಸಾಧ್ಯವಾಗಲಿಲ್ಲ. ಏಕೆಂದರೆ ಅವರಿಗೆ ಯೇಸುವಿನಲ್ಲಿ ನಂಬಿಕೆಯಿತ್ತು.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 ಯೇಸುವಿನಲ್ಲಿ ನಂಬಿಕೆ ಇದೆಯೇ?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ನಂಬಿಕೆಯಿಂದ ಯೇಸುವಿನ ಬಳಿಗೆ ಬಂದಾಗ, ನಮ್ಮನ್ನು ತಡೆಯುವ ತೊಂದರೆಗಳು ಮತ್ತು ಅಡೆತಡೆಗಳ ಹೊರತಾಗಿಯೂ ನಾವು ಬಿಟ್ಟುಕೊಡಬಾರದು.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ಹೀಗೆ ಮಾಡುವುದರಿಂದ ನಾವು ಪಾರ್ಶ್ವವಾಯು ಪೀಡಿತ ಮನುಷ್ಯನಂತೆ ದೇವರಿಗೆ ಮಹಿಮೆಯನ್ನು ತರಲು ಸಾಧ್ಯವಾಗುತ್ತದೆ.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ತನ್ನ ಬಳಿಗೆ ಬರುವವರನ್ನು ತಿರಸ್ಕರಿಸುವುದಿಲ್ಲ. ಮತ್ತು ತನ್ನ ಬಳಿಗೆ ಬಂದವರಿಗೆ ಬೇಕಾದುದನ್ನು ಕೊಡುತ್ತಾನೆ.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ಪಾರ್ಶ್ವವಾಯು ಯಾವ ಮೂಲಕ ಯೇಸುವಿಗೆ ಬಂದಿತು?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ಕಿಟಕಿ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ಗೇಟ್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ಗೋಡೆ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ಛಾವಣಿ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ಛಾವಣಿ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ಎದ್ದು ತನ್ನ ಚಾಪೆಯನ್ನು ತೆಗೆದುಕೊಂಡು ಅವರೆಲ್ಲರ ಕಣ್ಣಿಗೆ ಕಾಣುವಂತೆ ಹೊರನಡೆದನು. ಇದು ಎಲ್ಲರನ್ನು ಬೆರಗುಗೊಳಿಸಿತು ಮತ್ತು ಅವರು ದೇವರನ್ನು ಸ್ತುತಿಸಿದರು, "ಇಂತಹದನ್ನು ನಾವು ನೋಡಿಲ್ಲ!"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58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 ಮ್ಯಾಥ್ಯೂನನ್ನು ಕರೆಯುತ್ತಾನೆ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ಅಲ್ಲಿಂದ ಮುಂದೆ ಹೋಗುತ್ತಿರುವಾಗ, ತೆರಿಗೆ ವಸೂಲಿಗಾರನ ಚಾವಡಿಯಲ್ಲಿ ಕುಳಿತಿದ್ದ ಮತ್ತಾಯನೆಂಬ ವ್ಯಕ್ತಿಯನ್ನು ಕಂಡನು. "ನನ್ನನ್ನು ಹಿಂಬಾಲಿಸು," ಅವನು ಅವನಿಗೆ ಹೇಳಿದನು ಮತ್ತು ಮ್ಯಾಥ್ಯೂ ಎದ್ದು ಅವನನ್ನು ಹಿಂಬಾಲಿಸಿದನು.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 ಎಂಬ ತೆರಿಗೆ ವಸೂಲಿಗಾರನಿದ್ದನು. ಅವನು ಇಸ್ರಾಯೇಲ್ಯರಿಗೆ ರೋಮ್ ಪರವಾಗಿ ತೆರಿಗೆ ವಸೂಲಿಗಾರನಾಗಿದ್ದನು.</a:t>
            </a:r>
            <a:r xmlns:a="http://schemas.openxmlformats.org/drawingml/2006/main">
              <a:rPr lang="kn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 ಒಬ್ಬ ತೆರಿಗೆ ಸಂಗ್ರಾಹಕನಾಗಿದ್ದನು, ಆದ್ದರಿಂದ ಅವನ ಬಳಿ ಬಹಳಷ್ಟು ಹಣವಿತ್ತು. ಆದರೆ ವಿಜಯಶಾಲಿಯಾದ ರೋಮ್‌ಗಾಗಿ ಕೆಲಸ ಮಾಡುವ ತೆರಿಗೆ ಸಂಗ್ರಹಕಾರರನ್ನು ಯಹೂದಿಗಳು ದ್ವೇಷಿಸುತ್ತಿದ್ದರು.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ತೆರಿಗೆಗಟ್ಟೆಯಲ್ಲಿ ಕುಳಿತಿದ್ದ ಮತ್ತಾಯನನ್ನು ನೋಡಿ ಅವನಿಗೆ ಹೇಳಿದನು. "ನನ್ನನ್ನು ಅನುಸರಿಸಿ"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 ತಕ್ಷಣವೇ ಎಲ್ಲವನ್ನೂ ತ್ಯಜಿಸಿ ಯೇಸುವನ್ನು ಹಿಂಬಾಲಿಸಿದನು. ತನ್ನನ್ನು ಕರೆದಿದ್ದಕ್ಕಾಗಿ ಅವನು ಯೇಸುವಿಗೆ ಧನ್ಯವಾದ ಹೇಳಿದ ಕಾರಣ ಅದು.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ಏತನ್ಮಧ್ಯೆ, ಬೆತ್ಲೆಹೆಮ್ನಲ್ಲಿ ಕುರಿಗಳನ್ನು ನೋಡಿಕೊಳ್ಳುವ ಕುರುಬರಿಗೆ ಸ್ವರ್ಗದಿಂದ ಒಂದು ಧ್ವನಿ ಬಂದಿತು.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"ವೈದ್ಯರು ಆರೋಗ್ಯವಂತರಿಗೆ ಅಗತ್ಯವಿಲ್ಲ, ಆದರೆ ರೋಗಿಗಳಿಗೆ." ಮ್ಯಾಥ್ಯೂ ಯೇಸುವಿನ ಶಿಷ್ಯನಾದನು.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 ತನ್ನ ಜನರಿಂದ ದ್ವೇಷಿಸುತ್ತಿದ್ದ ತೆರಿಗೆ ಸಂಗ್ರಾಹಕನಾಗಿದ್ದನು. ಆದರೆ, ಯೇಸು ಮತ್ತಾಯನನ್ನು ಕರೆದು ಶಿಷ್ಯನನ್ನಾಗಿ ಮಾಡಿದನು.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ನಾವೂ ಸಹ ದೇವರ ಜನರು. ಆದರೆ ನಾವು ಯೇಸುವಿನ ಶಿಷ್ಯರು ಎಂದು ಕರೆಯಲು ಸಾಕಾಗುವುದಿಲ್ಲ.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ಆದಾಗ್ಯೂ, ಯೇಸು ತನ್ನ ಶಿಷ್ಯರನ್ನಾಗಿ ಮಾಡಲು ನಮ್ಮನ್ನು ಕರೆಯುತ್ತಾನೆ. ಆದುದರಿಂದ, ಆತನ ಕರೆಗೆ ಅರ್ಹರಾಗಲು ನಾವು ಆತನಿಗೆ ವಿಧೇಯರಾಗಿರಬೇಕು.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ಜಗತ್ತಿನಲ್ಲಿ ತಿರಸ್ಕರಿಸಲ್ಪಟ್ಟ ಜನರನ್ನು ದೇವರ ಜನರಾಗಲು ಯೇಸು ಕರೆಯುತ್ತಾನೆ.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 ಅವರ ಕೆಲಸ ಏನು?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ತೆರಿಗೆ ಸಂಗ್ರಾಹಕ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ಮೀನುಗಾರ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ಬಡಗಿ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ಪಾದ್ರಿ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ತೆರಿಗೆ ಸಂಗ್ರಾಹಕ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ಅಲ್ಲಿಂದ ಮುಂದೆ ಹೋಗುತ್ತಿರುವಾಗ, ತೆರಿಗೆ ವಸೂಲಿಗಾರನ ಚಾವಡಿಯಲ್ಲಿ ಕುಳಿತಿದ್ದ ಮತ್ತಾಯನೆಂಬ ವ್ಯಕ್ತಿಯನ್ನು ಕಂಡನು. "ನನ್ನನ್ನು ಹಿಂಬಾಲಿಸು," ಅವನು ಅವನಿಗೆ ಹೇಳಿದನು ಮತ್ತು ಮ್ಯಾಥ್ಯೂ ಎದ್ದು ಅವನನ್ನು ಹಿಂಬಾಲಿಸಿದನು.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59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 ಹನ್ನೆರಡು ಶಿಷ್ಯರನ್ನು ಆರಿಸಿಕೊಂಡನು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 ದಿನಗಳಲ್ಲಿ ಒಂದು ದಿನ ಯೇಸು ಪ್ರಾರ್ಥನೆ ಮಾಡಲು ಪರ್ವತದ ಕಡೆಗೆ ಹೋದನು ಮತ್ತು ರಾತ್ರಿಯನ್ನು ದೇವರಿಗೆ ಪ್ರಾರ್ಥಿಸಿದನು.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ಬೆಳಿಗ್ಗೆ ಬಂದಾಗ, ಅವನು ತನ್ನ ಶಿಷ್ಯರನ್ನು ತನ್ನ ಬಳಿಗೆ ಕರೆದನು ಮತ್ತು ಅವರಲ್ಲಿ ಹನ್ನೆರಡು ಮಂದಿಯನ್ನು ಆರಿಸಿದನು, ಅವರನ್ನು ಅಪೊಸ್ತಲರನ್ನು ಸಹ ನೇಮಿಸಿದನು: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ಕೇಳಿದ ಮತ್ತು ಹಿಂಬಾಲಿಸುವ ಬಹಳಷ್ಟು ಜನರು ಇದ್ದರು. ಅವರು ಯೇಸುವಿನೊಂದಿಗೆ ಹೋಗಿ ಯೇಸುವಿನಿಂದ ಕಲಿತರು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ಪ್ರಾರ್ಥಿಸಿದ ನಂತರ, ಯೇಸು ನಿರ್ದಿಷ್ಟವಾಗಿ ಅವರಲ್ಲಿ ಹನ್ನೆರಡು ಮಂದಿಯನ್ನು ನಿಕಟ ಶಿಷ್ಯರನ್ನಾಗಿ ಆರಿಸಿಕೊಂಡನು.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ಯೇಸುವಿನೊಂದಿಗೆ ವಾಸಿಸಲು, ಸುವಾರ್ತೆ ಸಾರಲು ಮತ್ತು ದೆವ್ವಗಳನ್ನು ಓಡಿಸಲು ಆಯ್ಕೆಯಾದರು.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“ಸ್ವರ್ಗಕ್ಕೆ ಮಹಿಮೆ, ಭೂಮಿಗೆ ಶಾಂತಿ! ಹಿಗ್ಗು, ಯೇಸು ಜನಿಸಿದನು. ಸ್ವರ್ಗದಿಂದ ಬಂದ ದೇವತೆಗಳು ಹೇಳಿದರು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ಶಿಷ್ಯರು ವೈವಿಧ್ಯಮಯ ಜನರು: ಅವರಲ್ಲಿ ಕೆಲವರು ಮೀನುಗಾರರು, ತೆರಿಗೆ ವಸೂಲಿಗಾರ, ಕ್ರಾಂತಿಕಾರಿ, ಅವರಲ್ಲಿ ಕೆಲವರು ಬಿಸಿ ಸ್ವಭಾವದವರು.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ಯೇಸು ತನ್ನ ಶಿಷ್ಯರನ್ನು ಚೆನ್ನಾಗಿ ಆರಿಸುವಂತೆ ದೇವರಿಗೆ ಪ್ರಾರ್ಥಿಸಿದನು ಮತ್ತು ಅವನು ಅವರನ್ನು ಚೆನ್ನಾಗಿ ಆರಿಸಿದನು, ಅವರನ್ನು ಚೆನ್ನಾಗಿ ನೋಡಿಕೊಂಡನು ಮತ್ತು ಚೆನ್ನಾಗಿ ಕಲಿಸಿದನು.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ಇದಕ್ಕಾಗಿಯೇ ಯೇಸು ತನ್ನ ಶಿಷ್ಯರನ್ನು ಆರಿಸಿಕೊಂಡನು: 1) ಅವರಿಗೆ ದೇವರ ವಾಕ್ಯವನ್ನು ಕಲಿಸಲು, 2) ಅವರು ಕಲಿತದ್ದಕ್ಕೆ ಅನುಗುಣವಾಗಿ ಸುವಾರ್ತೆಯನ್ನು ಬೋಧಿಸಲು ಮತ್ತು 3) ಅವರು ದೇವರ ರಾಜ್ಯದ ಶಕ್ತಿಯನ್ನು ಘೋಷಿಸಲು. ಈ ಕಾರಣಗಳಿಗಾಗಿ, ಯೇಸು ತನ್ನ ಶಿಷ್ಯರನ್ನು ಆರಿಸಿಕೊಂಡನು.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ಕೂಡ ಯೇಸುವಿನ ಶಿಷ್ಯರು.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 ಕೆಲಸವು ಯೇಸುವಿನ ಹನ್ನೆರಡು ಶಿಷ್ಯರ ಕೆಲಸದಂತೆಯೇ ಇರುತ್ತದೆ.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ಇಂದಿನಿಂದ ಪ್ರಾರಂಭಿಸಿ ಶಿಷ್ಯನ ಜೀವನವನ್ನು ನಡೆಸೋಣ </a:t>
            </a: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</a:t>
            </a:r>
            <a:r xmlns:a="http://schemas.openxmlformats.org/drawingml/2006/main">
              <a:rPr altLang="en-US" lang="k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ಇದೆ…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ಯೇಸುವಿನ ಶಿಷ್ಯರಂತೆ ಬೆಳೆಯಲು ಸ್ವರ್ಗದ ಸತ್ಯವನ್ನು ನಮಗೆ ಕಲಿಸುವವನು ಯೇಸು.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ಎಷ್ಟು ಶಿಷ್ಯರನ್ನು ಅಪೊಸ್ತಲರಾಗಿ (ಕಳುಹಿಸಲ್ಪಟ್ಟವರು) ಆರಿಸಿಕೊಂಡನು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ಹತ್ತು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ಹನ್ನೊಂದು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ಹನ್ನೆರಡು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ಹದಿನಾಲ್ಕು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ಹನ್ನೆರಡು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 ದಿನಗಳಲ್ಲಿ ಒಂದು ದಿನ ಯೇಸು ಪ್ರಾರ್ಥನೆ ಮಾಡಲು ಪರ್ವತದ ಕಡೆಗೆ ಹೋದನು ಮತ್ತು ರಾತ್ರಿಯನ್ನು ದೇವರಿಗೆ ಪ್ರಾರ್ಥಿಸಿದನು.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ಬೆಳಿಗ್ಗೆ ಬಂದಾಗ, ಅವನು ತನ್ನ ಶಿಷ್ಯರನ್ನು ತನ್ನ ಬಳಿಗೆ ಕರೆದನು ಮತ್ತು ಅವರಲ್ಲಿ ಹನ್ನೆರಡು ಮಂದಿಯನ್ನು ಆರಿಸಿದನು, ಅವರನ್ನು ಅಪೊಸ್ತಲರನ್ನು ಸಹ ನೇಮಿಸಿದನು: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60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ಸುವಾರ್ತೆ ಯೇಸು ಬೆಟ್ಟದ ಮೇಲೆ ಕಲಿಸಿದನು.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ಈಗ ಅವನು ಜನಸಮೂಹವನ್ನು ನೋಡಿದಾಗ ಅವನು ಪರ್ವತದ ಮೇಲೆ ಹೋಗಿ ಕುಳಿತುಕೊಂಡನು. ಅವನ ಶಿಷ್ಯರು ಅವನ ಬಳಿಗೆ ಬಂದರು,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ಅವನು ಅವರಿಗೆ ಕಲಿಸಲು ಪ್ರಾರಂಭಿಸಿದನು: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"ಆತ್ಮದಲ್ಲಿ ಬಡವರು ಧನ್ಯರು, ಏಕೆಂದರೆ ಅವರದು ಸ್ವರ್ಗದ ರಾಜ್ಯವಾಗಿದೆ.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ರಾಜ್ಯದ ಜನರಾಗಿ ಹೇಗೆ ಜೀವಿಸಬೇಕೆಂದು ಬೆಟ್ಟದ ಮೇಲಿದ್ದ ಜನಸಮೂಹಕ್ಕೆ ಯೇಸು ಕಲಿಸಿದನು.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"ಆತ್ಮದಲ್ಲಿ ಬಡವರು ಧನ್ಯರು, ಏಕೆಂದರೆ ಅವರದು ಸ್ವರ್ಗದ ರಾಜ್ಯವಾಗಿದೆ.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ದೇವದೂತರು ಹೇಳಿದಂತೆ, ಜೀಸಸ್ ತೊಟ್ಟಿಯಲ್ಲಿ ಆರೋಗ್ಯಕರವಾಗಿ ಜನಿಸಿದರು.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ನಿಮ್ಮ ಹಲ್ಲುಗಳನ್ನು ನಿಮ್ಮ ಹಲ್ಲುಗಳಿಂದ ಹಿಂದಿರುಗಿಸಲು ನೀವು ಕಲಿತಿದ್ದೀರಿ, ಆದರೆ ಬಲ ಕೆನ್ನೆಗೆ ಹೊಡೆಯುವವರಿಗೆ ಎಡ ಕೆನ್ನೆಯನ್ನು ಕೊಡಲು ನಾನು ನಿಮಗೆ ಹೇಳುತ್ತೇನೆ. ಆಗ ನೀವು ದೇವರ ಮಕ್ಕಳಾಗುವಿರಿ!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ಗಾಳಿಯಲ್ಲಿ ಪಕ್ಷಿಗಳನ್ನು ನೋಡಿ. ಪಕ್ಷಿಗಳು ಕೃಷಿ ಕೆಲಸ ಮಾಡುವುದಿಲ್ಲ, ಆದರೆ ದೇವರು ಅವೆಲ್ಲವನ್ನೂ ಪೋಷಿಸುತ್ತಾನೆ. ಅವನು ನಿನ್ನನ್ನು ಪಕ್ಷಿಗಳಿಗಿಂತ ಹೆಚ್ಚಾಗಿ ನೋಡಿಕೊಳ್ಳುವುದಿಲ್ಲವೇ!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ಯೇಸುವಿನ ಬೋಧನೆಯಿಂದ ಜನರು ಬಹಳ ಆಶ್ಚರ್ಯಪಟ್ಟರು. ಏಕೆಂದರೆ ಯೇಸುವಿಗೆ ಸಾಮಾನ್ಯ ಬೈಬಲ್ ಶಿಕ್ಷಕರಿಗಿಂತ ಭಿನ್ನವಾಗಿ ಅಧಿಕಾರವಿತ್ತು.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ನಮಗೆ ಹೇಳುತ್ತಾನೆ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ಜನರ ಜೀವನವು ಪ್ರಪಂಚದ ಜೀವನಕ್ಕಿಂತ ಭಿನ್ನವಾಗಿದೆ ಎಂದು.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ನಂಬದವರಿಂದ ನಮ್ಮ ಜೀವನದಲ್ಲಿ ಏನಾದರೂ ವ್ಯತ್ಯಾಸಗಳಿವೆಯೇ?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ನಮ್ಮನ್ನು ನಾವು ನೋಡೋಣ ಮತ್ತು ದೇವರ ರಾಜ್ಯಕ್ಕೆ ಯೋಗ್ಯವಾದ ಜೀವನವನ್ನು ನಡೆಸೋಣ.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ರಾಜ್ಯದ ಜನರಂತೆ ಬದುಕುವಂತೆ ನಮ್ಮನ್ನು ಪರಿವರ್ತಿಸುವವನು ಯೇಸು.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ಆತ್ಮದಲ್ಲಿ ಬಡವರು ಏನು ಪಡೆಯಬಹುದು?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ಆಹಾರ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ಗೌರವ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ರಾಜ್ಯ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ದೇವರ ರಾಜ್ಯ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ಈಗ ಅವನು ಜನಸಮೂಹವನ್ನು ನೋಡಿದಾಗ ಅವನು ಪರ್ವತದ ಮೇಲೆ ಹೋಗಿ ಕುಳಿತುಕೊಂಡನು. ಅವನ ಶಿಷ್ಯರು ಅವನ ಬಳಿಗೆ ಬಂದರು,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ಅವನು ಅವರಿಗೆ ಕಲಿಸಲು ಪ್ರಾರಂಭಿಸಿದನು: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"ಆತ್ಮದಲ್ಲಿ ಬಡವರು ಧನ್ಯರು, ಏಕೆಂದರೆ ಅವರದು ಸ್ವರ್ಗದ ರಾಜ್ಯವಾಗಿದೆ.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61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 ಚಂಡಮಾರುತವನ್ನು ಶಾಂತಗೊಳಿಸುತ್ತಾನೆ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ಎದ್ದು, ಗಾಳಿಯನ್ನು ಖಂಡಿಸಿದರು ಮತ್ತು ಅಲೆಗಳಿಗೆ ಹೇಳಿದರು, "ಶಾಂತ! ನಂತರ ಗಾಳಿ ಕಡಿಮೆಯಾಯಿತು ಮತ್ತು ಅದು ಸಂಪೂರ್ಣವಾಗಿ ಶಾಂತವಾಗಿತ್ತು.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ಮತ್ತು ಅವನ ಶಿಷ್ಯರು ಗಲಿಲೀ ಸರೋವರವನ್ನು ದಾಟಲು ಒಟ್ಟಿಗೆ ದೋಣಿಯನ್ನು ಹತ್ತಿದರು.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ಬೆಥ್ ಲೆಹೆಮ್ ಕುರುಬರು ಜನರನ್ನು ರಕ್ಷಿಸುವ ದೇವರ ಮಗನನ್ನು ನೋಡಲು ಬಂದರು. “ಯೇಸು! ದೇವರ ಮಗ! ಈ ಭೂಮಿಗೆ ಬಂದಿದ್ದಕ್ಕಾಗಿ ಧನ್ಯವಾದಗಳು! 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ಸರೋವರವನ್ನು ದಾಟುತ್ತಿರುವಾಗ, ಇದ್ದಕ್ಕಿದ್ದಂತೆ ಬಿರುಸಿನ ಗಾಳಿ ಬೀಸಿತು ಮತ್ತು ಭಯಾನಕ ಅಲೆಯೊಂದು ಬಂದಿತು.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ಶಿಷ್ಯರು ಅಂತಿಮವಾಗಿ ಯೇಸುವಿಗೆ ಹೇಳಿದರು. 'ಶಿಕ್ಷಕರೇ, ನಾವು ಮುಳುಗಿದರೆ ನಿಮಗೆ ಕಾಳಜಿ ಇಲ್ಲ!'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ಗಾಳಿಯನ್ನು ಗದರಿಸಿ ಅಲೆಗಳಿಗೆ, “ಶಾಂತ! ಅಲ್ಲಾಡದಿರು!" ನಂತರ ಗಾಳಿ ಕಡಿಮೆಯಾಯಿತು ಮತ್ತು ಅದು ಸಂಪೂರ್ಣವಾಗಿ ಶಾಂತವಾಗಿತ್ತು.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ಭಯಭೀತರಾದರು ಮತ್ತು ಒಬ್ಬರಿಗೊಬ್ಬರು ಕೇಳಿದರು, “ಇವನು ಯಾರು? ಗಾಳಿ ಮತ್ತು ಅಲೆಗಳು ಸಹ ಅವನನ್ನು ಪಾಲಿಸುತ್ತವೆ!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ಮಾತ್ರ ಸಮುದ್ರಕ್ಕೆ ಆಜ್ಞಾಪಿಸಬಲ್ಲನು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ಗಾಳಿ.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ಅದಕ್ಕಾಗಿಯೇ ಯೇಸು ಜಗತ್ತನ್ನು ಸೃಷ್ಟಿಸುವ ಮತ್ತು ಆಳುವ ದೇವರು.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ಅನೇಕ ದೇವರುಗಳಲ್ಲಿ ಒಬ್ಬನಲ್ಲ ಎಂದು ನಾವು ನಂಬುತ್ತೇವೆ, ಆದರೆ ಏಕೈಕ ಮತ್ತು ಸರ್ವಶಕ್ತ ಸೃಷ್ಟಿಕರ್ತ ದೇವರು.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ಈ ಸತ್ಯವನ್ನು ನೆನಪಿನಲ್ಲಿಟ್ಟುಕೊಂಡು ನಮ್ಮ ನಂಬಿಕೆಯನ್ನು ಬೆಳೆಸಿಕೊಳ್ಳಬೇಕು.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</a:t>
            </a:r>
            <a:r xmlns:a="http://schemas.openxmlformats.org/drawingml/2006/main">
              <a:rPr altLang="en-US" lang="k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ಇದೆ..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ಈ ಜಗತ್ತಿನಲ್ಲಿ ಎಲ್ಲವನ್ನೂ ಮಾಡುವ ಮತ್ತು ಆಳುವ ಎಲ್ಲ ವಸ್ತುಗಳ ಒಡೆಯ ಯೇಸು.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ಸಮುದ್ರ ಮತ್ತು ಗಾಳಿಯ ಮೇಲೆ ಯೇಸು ಏನು ಆಜ್ಞಾಪಿಸಿದನು?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ನಿಶ್ಚಲವಾಗಿರಿ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ಓಡಿ ಮತ್ತು ಆಟವಾಡಿ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ಎಚ್ಚರ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ಮೇಲೆ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ತೆರೆಯಿರಿ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ನಿಮ್ಮ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ಕಣ್ಣುಗಳು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ನಿಶ್ಚಲವಾಗಿರಿ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ಎದ್ದು, ಗಾಳಿಯನ್ನು ಖಂಡಿಸಿದರು ಮತ್ತು ಅಲೆಗಳಿಗೆ ಹೇಳಿದರು, "ಶಾಂತ! ನಂತರ ಗಾಳಿ ಕಡಿಮೆಯಾಯಿತು ಮತ್ತು ಅದು ಸಂಪೂರ್ಣವಾಗಿ ಶಾಂತವಾಗಿತ್ತು.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62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ನನ್ನ ಬಟ್ಟೆಯನ್ನು ಮುಟ್ಟಿದವರು ಯಾರು?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ಅವಳು ಯೇಸುವಿನ ಬಗ್ಗೆ ಕೇಳಿದಾಗ, ಅವಳು ಗುಂಪಿನಲ್ಲಿ ಅವನ ಹಿಂದೆ ಬಂದು ಅವನ ಮೇಲಂಗಿಯನ್ನು ಮುಟ್ಟಿದಳು.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28.ಏಕೆಂದರೆ, "ನಾನು ಅವನ ಬಟ್ಟೆಗಳನ್ನು ಮುಟ್ಟಿದರೆ, ನಾನು ವಾಸಿಯಾಗುತ್ತೇನೆ" ಎಂದು ಅವಳು ಯೋಚಿಸಿದಳು.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ಎಲ್ಲದಕ್ಕೂ ಒಡೆಯನಾದ ಯೇಸು,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ಮಗ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ಯೇಸು ಈ ಭೂಮಿಗೆ ಬಂದಾಗ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ಒಂದು ವಿನಮ್ರ ಆಕೃತಿಯೊಂದಿಗೆ ಮ್ಯಾಂಗರ್ನಲ್ಲಿ ಜನಿಸಿದನು.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ನಂಬುವ ನಾವು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ಮಕ್ಕಳು.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ನಾವು ಯೇಸುವಿನಂತೆ ವಿನಮ್ರರಾಗಿ ಮತ್ತು ಕೀಳಾಗಿ ಬದುಕಬೇಕು.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ಅನೇಕ ಜನರು ಯೇಸುವಿನ ಬಗ್ಗೆ ಕೇಳಿದರು, ಮತ್ತು ಅವರು ಯೇಸುವನ್ನು ಹಿಂಬಾಲಿಸಿದರು.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ಒಬ್ಬ ಸ್ತ್ರೀಯು ಅವನ ಹಿಂದೆ ಬಂದು ಯೇಸುವಿನ ಬಟ್ಟೆಗಳನ್ನು ವಾಸಿಮಾಡುವಂತೆ ಮುಟ್ಟಿದಳು.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ಮಹಿಳೆಯೊಬ್ಬರು 12 ವರ್ಷಗಳಿಂದ ರಕ್ತಸ್ರಾವ ಎಂಬ ಕಾಯಿಲೆಯಿಂದ ಬಳಲುತ್ತಿದ್ದರು. ಅವಳು ಅದನ್ನು ಸರಿಪಡಿಸಲು ಹಲವು ಮಾರ್ಗಗಳನ್ನು ಪ್ರಯತ್ನಿಸಿದಳು, ಆದರೆ ಅದು ಸ್ಥಿರವಾಗಿಲ್ಲ ಮತ್ತು ಅವಳು ತನ್ನಲ್ಲಿದ್ದ ಎಲ್ಲವನ್ನೂ ಖರ್ಚು ಮಾಡಿದ್ದಳು.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'ನನ್ನ ಬಟ್ಟೆ ಮುಟ್ಟಿದವರು ಯಾರು??' ತನ್ನ ಶಕ್ತಿಯು ತನ್ನಿಂದ ಹೊರಟುಹೋಗಿದೆ ಎಂದು ಯೇಸುವಿಗೆ ತಕ್ಷಣವೇ ಅರಿವಾಯಿತು. ಅವಳು ಬಂದು ಅವನ ಕಾಲಿಗೆ ಬಿದ್ದು ಅವನಿಗೆ ಸಂಪೂರ್ಣ ಸತ್ಯವನ್ನು ಹೇಳಿದಳು.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ಆಕೆಗೆ, 'ಮಗಳೇ, ನಿನ್ನ ನಂಬಿಕೆಯು ನಿನ್ನನ್ನು ಗುಣಪಡಿಸಿದೆ. ಸಮಾಧಾನದಿಂದ ಹೋಗು’ ಎಂದು ಹೇಳಿದರು.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ವರ್ಷಗಳಿಂದ ರಕ್ತಸ್ರಾವದಿಂದ ಬಳಲುತ್ತಿದ್ದ ಮಹಿಳೆ ಯೇಸುವಿನ ಬಳಿಗೆ ಹೋದಳು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ನಂಬಿಕೆಯೊಂದಿಗೆ.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ಮಹಿಳೆಯನ್ನು ಗುಣಪಡಿಸಿದನು ಮತ್ತು ಜನರ ಮುಂದೆ ಅವಳ ನಂಬಿಕೆಯನ್ನು ಹೊಗಳಿದನು.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ಇನ್ನೂ ನಮ್ಮ ನಂಬಿಕೆಯನ್ನು ನೋಡುತ್ತಾನೆ.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ಕಷ್ಟಕರವಾದ ವಿಷಯಗಳನ್ನು ಭೇಟಿಯಾದಾಗ,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ನಂಬಿಕೆಯಿಂದ ದೇವರ ಬಳಿಗೆ ಬರೋಣ.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ನಮ್ಮ ನೋವು ಮತ್ತು ಕಷ್ಟಗಳನ್ನು ತಿಳಿದಿದ್ದಾನೆ ಮತ್ತು ಅವುಗಳನ್ನು ಪರಿಹರಿಸುತ್ತಾನೆ.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ವರ್ಷಗಳಿಂದ ಅನಾರೋಗ್ಯದಿಂದ ಬಳಲುತ್ತಿದ್ದ ಮಹಿಳೆ ಯೇಸುವನ್ನು ಏನನ್ನು ಮುಟ್ಟಿದಳು?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ಕೂದಲು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ಅಡಿ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ಬಟ್ಟೆ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ಬಟ್ಟೆ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ಅವಳು ಯೇಸುವಿನ ಬಗ್ಗೆ ಕೇಳಿದಾಗ, ಅವಳು ಗುಂಪಿನಲ್ಲಿ ಅವನ ಹಿಂದೆ ಬಂದು ಅವನ ಮೇಲಂಗಿಯನ್ನು ಮುಟ್ಟಿದಳು.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ಯಾಕಂದರೆ, "ನಾನು ಅವನ ಬಟ್ಟೆಗಳನ್ನು ಮುಟ್ಟಿದರೆ, ನಾನು ವಾಸಿಯಾಗುತ್ತೇನೆ" ಎಂದು ಅವಳು ಭಾವಿಸಿದಳು.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63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ತಲಿತಾ ಕೌಮ್!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ಮಗುವಿನೊಂದಿಗೆ ಇರುವಿರಿ ಮತ್ತು ಮಗನಿಗೆ ಜನ್ಮ ನೀಡುವಿರಿ ಮತ್ತು ನೀವು ಅವನಿಗೆ ಯೇಸು ಎಂದು ಹೆಸರಿಸಬೇಕು.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ನಮ್ರತೆ ಮತ್ತು ದೀನತೆಯಲ್ಲಿ ಭೂಮಿಗೆ ಬಂದರು, ಆದರೆ ಅವರು ನಮ್ಮ ನಿಜವಾದ ರಾಜ.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ಅವಳ ಕೈಯನ್ನು ಹಿಡಿದು ಅವಳಿಗೆ ಹೇಳಿದನು, "ತಲಿತಾ ಕೌಮ್!" (ಅಂದರೆ, "ಚಿಕ್ಕ ಹುಡುಗಿ, ನಾನು ನಿನಗೆ ಹೇಳುತ್ತೇನೆ, ಎದ್ದೇಳು!"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ಸಭಾಮಂದಿರದ ಆಡಳಿತಗಾರನಾದ ಯಾಯೀರನೆಂಬ ಒಬ್ಬ ಮನುಷ್ಯನು ಯೇಸುವಿನ ಬಳಿಗೆ ಬಂದು ಹೇಳಿದನು; “ನನ್ನ ಮಗಳು ಸಾಯುತ್ತಿದ್ದಾಳೆ. ನನಗೆ ಸಹಾಯ ಮಾಡಿ."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ಯೇಸುವಿನೊಂದಿಗೆ ಮನೆಗೆ ಹೋಗುವ ದಾರಿಯಲ್ಲಿ ಒಬ್ಬ ವ್ಯಕ್ತಿ ಓಡಿಹೋಗಿ ತನ್ನ ಮಗಳು ಈಗಾಗಲೇ ಸತ್ತಿದ್ದಾಳೆ ಎಂದು ಹೇಳಿದನು.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ಮನೆಗೆ ಬಂದಾಗ, ಯಾಯೀರನ ಮಗಳು ಈಗಾಗಲೇ ಸತ್ತಿದ್ದಳು ಮತ್ತು ಜನರು ಅಳುತ್ತಿದ್ದರು.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ಒಳಗೆ ಹೋಗಿ ಅವರಿಗೆ, “ಮಗು ಸತ್ತಿಲ್ಲ ಆದರೆ ನಿದ್ರಿಸಿದೆ” ಎಂದು ಹೇಳಿದನು.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"ಅವನು ಅವಳ ಕೈ ಹಿಡಿದು ಅವಳಿಗೆ ಹೇಳಿದನು, "ತಲಿತಾ ಕೌಮ್!" (ಅಂದರೆ, "ಚಿಕ್ಕ ಹುಡುಗಿ, ನಾನು ನಿನಗೆ ಹೇಳುತ್ತೇನೆ, ಎದ್ದೇಳು!" ). ತಕ್ಷಣ ಹುಡುಗಿ ಎದ್ದು ತಿರುಗಾಡಿದಳು.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ಮರಣವನ್ನು ಆಳುವವನು ಯೇಸು.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ಮರಣವು ಜನರಿಗೆ ಅತ್ಯಂತ ಭಯಾನಕ ವಿಷಯವಾಗಿದೆ, ಆದರೆ ಯೇಸು ಅದನ್ನು ಜಯಿಸಿದನು.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ಒಂದು ದಿನ ಬೇಗ ಅಥವಾ ನಂತರ ಸಾಯುತ್ತೇವೆ.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ನೀವು ಸಾವಿಗೆ ಹೆದರಬೇಕಾಗಿಲ್ಲ.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ಸಾವನ್ನು ಆಳುವವನು ಯೇಸು.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ಮರಣವನ್ನು ಜಯಿಸಿದ ಯೇಸುವನ್ನು ನಾವು ನಂಬುತ್ತೇವೆ.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ಯೇಸುವು ಜೀವವನ್ನು ಕೊಡುವವನು ಮತ್ತು ಅದೇ ಸಮಯದಲ್ಲಿ ಜೀವನವನ್ನು ಆಳುವವನು.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"ತಲಿತಾ ಕೌಮ್!" ಏನು ಮಾಡುತ್ತದೆ! ಅರ್ಥ?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ಪುಟ್ಟ ಹುಡುಗಿ, ಉಪಹಾರ ಮಾಡಿ!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ಚಿಕ್ಕ ಹುಡುಗಿ, ಮಲಗು!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ಚಿಕ್ಕ ಹುಡುಗಿ, ಎದ್ದೇಳು!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ಪುಟ್ಟ ಹುಡುಗಿ, ಹಾಡನ್ನು ಹಾಡಿ!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ಚಿಕ್ಕ ಹುಡುಗಿ, ಎದ್ದೇಳು!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ಅವಳ ಕೈಯನ್ನು ಹಿಡಿದು ಅವಳಿಗೆ ಹೇಳಿದನು, "ತಲಿತಾ ಕೌಮ್!" (ಅಂದರೆ, "ಚಿಕ್ಕ ಹುಡುಗಿ, ನಾನು ನಿನಗೆ ಹೇಳುತ್ತೇನೆ, ಎದ್ದೇಳು!"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ರಸಪ್ರಶ್ನೆ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ಎಲ್ಲಿ ಜನಿಸಿದನು?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ಆಗಿದೆ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ಮನೆ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ಅರಮನೆ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ತೊಟ್ಟಿಯಲ್ಲಿ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ಐಷಾರಾಮಿ ಹೋಟೆಲ್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ಒಂದು ತೊಟ್ಟಿಯಲ್ಲಿ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64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ಬೆಥೆಸ್ಡಾದಲ್ಲಿ ಅನಾರೋಗ್ಯದ ವ್ಯಕ್ತಿ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ಯೇಸು ಅವನಿಗೆ, "ಎದ್ದೇಳು, ನಿನ್ನ ಚಾಪೆಯನ್ನು ಎತ್ತಿಕೊಂಡು ನಡೆ" ಎಂದು ಹೇಳಿದನು.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ತಕ್ಷಣವೇ ಮನುಷ್ಯನು ಗುಣಮುಖನಾದನು; ಅವನು ತನ್ನ ಚಾಪೆಯನ್ನು ಎತ್ತಿಕೊಂಡು ನಡೆದನು. ಇದು ನಡೆದ ದಿನವು ಸಬ್ಬತ್ ಆಗಿತ್ತು,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 5: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ಜೆರುಸಲೇಮಿನಲ್ಲಿ ಬೆಥೆಸ್ತ ಎಂಬ ಕೊಳವಿತ್ತು. ಅಲ್ಲಿ ನೆರೆದಿದ್ದ ಅಸಂಖ್ಯ ಅಸ್ವಸ್ಥರು ನೀರಿನ ಚಲನೆಗಾಗಿ ಕಾಯುತ್ತಿದ್ದರು.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ಯಾಕಂದರೆ ಕರ್ತನ ದೂತನು ಕೆಲವು ಕಾಲದಲ್ಲಿ ಕೊಳಕ್ಕೆ ಇಳಿದು ನೀರನ್ನು ಬೆರೆಸಿದನು; ಯಾರು ಮೊದಲು, ನೀರನ್ನು ಬೆರೆಸಿದ ನಂತರ, ಅವರು ಯಾವುದೇ ಕಾಯಿಲೆಯಿಂದ ಹೊರಬಂದರು.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ನಡೆಯಲು ಸಾಧ್ಯವಾಗದ ಒಬ್ಬ ಮನುಷ್ಯನಿದ್ದನು. ಯೇಸು ಅವನನ್ನು ನೋಡಿ ಮೂವತ್ತೆಂಟು ವರ್ಷಗಳಿಂದ ಅಲ್ಲಿದ್ದ ಮನುಷ್ಯನನ್ನು ಕೇಳಿದಾಗ. "ನೀವು ಚೇತರಿಸಿಕೊಳ್ಳಲು ಬಯಸುವಿರಾ?"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“ಸರ್, ನೀರು ಕಲಕಿದಾಗ ಕೊಳಕ್ಕೆ ಇಳಿಯಲು ನನಗೆ ಸಹಾಯ ಮಾಡುವವರು ಯಾರೂ ಇಲ್ಲ. ದಯವಿಟ್ಟು ನನಗೆ ಸಹಾಯ ಮಾಡಿ!" ಆಗ ಯೇಸು ಅವನಿಗೆ, “ಎದ್ದೇಳು! ನಿನ್ನ ಚಾಪೆ ಎತ್ತಿಕೊಂಡು ನಡೆ” ಎಂದು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ಹೇಳಿದಂತೆ ಅವನು ತನ್ನ ಚಾಪೆಯನ್ನು ಎತ್ತಿಕೊಂಡು ನಡೆದನು. 38 ವರ್ಷಗಳಿಂದ ಅನಾರೋಗ್ಯದಿಂದ ಬಳಲುತ್ತಿದ್ದ ವ್ಯಕ್ತಿ ಒಮ್ಮೆಗೇ ಗುಣಮುಖನಾದನು.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ಬೆಥೆಸ್ಡಾದ ಕೊಳದಲ್ಲಿ ರೋಗಿಗಳಿಗೆ ಅತ್ಯಂತ ಅಗತ್ಯವಾದ ವಿಷಯವಾಗಿತ್ತು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ಗುಣಪಡಿಸಲು.</a:t>
            </a:r>
            <a:r xmlns:a="http://schemas.openxmlformats.org/drawingml/2006/main">
              <a:rPr lang="k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 ಏನು ಬೇಕು ಎಂದು ಯೇಸುವಿಗೆ ತಿಳಿದಿದೆ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ಮಾಡುವುದಕ್ಕಿಂತ ಉತ್ತಮವಾಗಿದೆ.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ನಮಗೆ ಕೊಡುವವನು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 ಏನು ಬೇಕು.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ಯೇಸುವು ಎಲ್ಲಾ ಕಾಯಿಲೆಗಳನ್ನು ಗುಣಪಡಿಸುವವನು ಮತ್ತು ಎಲ್ಲವನ್ನೂ ಆಳುವ ಶಕ್ತಿಯನ್ನು ಹೊಂದಿದ್ದಾನೆ.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ಅಸ್ವಸ್ಥನು ಯೇಸುವನ್ನು ಏನು ಮಾಡುವಂತೆ ಕೇಳಿಕೊಂಡನು?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ನನ್ನ ರೋಗವನ್ನು ಗುಣಪಡಿಸು, ದಯವಿಟ್ಟು!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ನನ್ನನ್ನು ಉಳಿಸಿ, ದಯವಿಟ್ಟು!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ನನಗೆ ಸ್ವಲ್ಪ ಆಹಾರ ನೀಡಿ, ದಯವಿಟ್ಟು!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ನೀರು ಕಲಕಿದಾಗ ಕೊಳಕ್ಕೆ ಇಳಿಯಲು ನನಗೆ ಸಹಾಯ ಮಾಡಿ, ದಯವಿಟ್ಟು!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ನೀರು ಕಲಕಿದಾಗ ಕೊಳಕ್ಕೆ ಇಳಿಯಲು ನನಗೆ ಸಹಾಯ ಮಾಡಿ, ದಯವಿಟ್ಟು!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ಇಂದು ದಾವೀದನ ಪಟ್ಟಣದಲ್ಲಿ ನಿಮಗೆ ಒಬ್ಬ ರಕ್ಷಕನು ಹುಟ್ಟಿದ್ದಾನೆ; ಅವನು ಕರ್ತನಾದ ಕ್ರಿಸ್ತನು.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ಇಷ್ಟ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ಯೇಸು ಅವನಿಗೆ, "ಎದ್ದೇಳು, ನಿನ್ನ ಚಾಪೆಯನ್ನು ಎತ್ತಿಕೊಂಡು ನಡೆ" ಎಂದು ಹೇಳಿದನು.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9.ಕೂಡಲೇ ಆ ಮನುಷ್ಯನು ಸ್ವಸ್ಥನಾದನು; ಅವನು ತನ್ನ ಚಾಪೆಯನ್ನು ಎತ್ತಿಕೊಂಡು ನಡೆದನು. ಇದು ನಡೆದ ದಿನವು ಸಬ್ಬತ್ ಆಗಿತ್ತು,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 5: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65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5,000 ಪುರುಷರಿಗೆ ಆಹಾರ ನೀಡಿದ ಯೇಸು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ನಂತರ ಯೇಸು ರೊಟ್ಟಿಗಳನ್ನು ತೆಗೆದುಕೊಂಡು, ಕೃತಜ್ಞತೆ ಸಲ್ಲಿಸಿದನು ಮತ್ತು ಕುಳಿತಿದ್ದವರಿಗೆ ಅವರಿಗೆ ಬೇಕಾದಷ್ಟು ವಿತರಿಸಿದನು. ಅವನು ಮೀನಿನೊಂದಿಗೆ ಅದೇ ರೀತಿ ಮಾಡಿದನು.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ಐದು ಸಾವಿರಕ್ಕೂ ಹೆಚ್ಚು ಜನರು ಯೇಸುವಿನ ಬೋಧನೆಯನ್ನು ಕೇಳಲು ಒಟ್ಟುಗೂಡಿದರು.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ಊಟದ ಸಮಯವಾಗಿತ್ತು. ಎಲ್ಲರೂ ಹಸಿದಿದ್ದರು, ಆದರೆ ಅವರಿಗೆ ತಿನ್ನಲು ಆಹಾರವಿಲ್ಲ, ಮತ್ತು ಅವರ ಬಳಿಯಿರುವುದು ಎರಡು ಮೀನು ಮತ್ತು ಐದು ರೊಟ್ಟಿಗಳು.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ನಂತರ ಯೇಸು ರೊಟ್ಟಿ ಮತ್ತು ಮೀನುಗಳನ್ನು ತೆಗೆದುಕೊಂಡು, ಧನ್ಯವಾದಗಳನ್ನು ಅರ್ಪಿಸಿದನು ಮತ್ತು ಕುಳಿತಿದ್ದವರಿಗೆ ಅವರಿಗೆ ಬೇಕಾದಷ್ಟು ವಿತರಿಸಿದನು.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ಆದರೆ, ಒಂದು ಅದ್ಭುತ ಸಂಭವಿಸಿದೆ! 5,000 ಜನರು ತುಂಬಿರಲು ಸಾಕಾಗಿತ್ತು!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ಅವರು ಅವುಗಳನ್ನು ಒಟ್ಟುಗೂಡಿಸಿ ಮತ್ತು ತಿಂದವರು ಉಳಿದ ಐದು ಬಾರ್ಲಿ ರೊಟ್ಟಿಗಳ ತುಂಡುಗಳಿಂದ ಹನ್ನೆರಡು ಬುಟ್ಟಿಗಳನ್ನು ತುಂಬಿದರು.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 5,000 ಕ್ಕಿಂತ ಹೆಚ್ಚು ಜನರನ್ನು ತುಂಬಲು ಯಾವುದೇ ಮಾರ್ಗವಿಲ್ಲ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ಐದು ಬ್ರೆಡ್ ತುಂಡುಗಳು ಮತ್ತು ಎರಡು ಮೀನುಗಳೊಂದಿಗೆ.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ದೇವರ ಮಗನಾದ ಯೇಸು ಅವರೊಂದಿಗೆ ಅದ್ಭುತಗಳನ್ನು ಮಾಡಿದನು.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ನಮ್ಮಲ್ಲಿ ಏನಾದರೂ ಹೆಚ್ಚು ಇದೆಯೋ ಇಲ್ಲವೋ ಎನ್ನುವುದಕ್ಕಿಂತ ನಾವು ಯಾವಾಗಲೂ ಯೇಸುವಿನೊಂದಿಗಿರುವುದು ಹೆಚ್ಚು ಮುಖ್ಯವಾಗಿದೆ.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 ಯಥೇಚ್ಛವಾಗಿ ಆಹಾರವನ್ನು ಕೊಡಬಲ್ಲವನು ಯೇಸು.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47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ಯೇಸುವಿಗೆ ಜನ್ಮದಿನದ ಶುಭಾಶಯಗಳು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5,000 ಜನರಿಗೆ ಆಹಾರ ನೀಡಿದ ನಂತರ ಎಷ್ಟು ಆಹಾರ ಉಳಿದಿದೆ?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ಹತ್ತು ಬುಟ್ಟಿಗಳು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ಹನ್ನೊಂದು ಬುಟ್ಟಿಗಳು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ಹನ್ನೆರಡು ಬುಟ್ಟಿಗಳು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ಹದಿಮೂರು ಬುಟ್ಟಿಗಳು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ಹನ್ನೆರಡು ಬುಟ್ಟಿಗಳು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ನಂತರ ಯೇಸು ರೊಟ್ಟಿಗಳನ್ನು ತೆಗೆದುಕೊಂಡು, ಕೃತಜ್ಞತೆ ಸಲ್ಲಿಸಿದನು ಮತ್ತು ಕುಳಿತಿದ್ದವರಿಗೆ ಅವರಿಗೆ ಬೇಕಾದಷ್ಟು ವಿತರಿಸಿದನು. ಅವನು ಮೀನಿನೊಂದಿಗೆ ಅದೇ ರೀತಿ ಮಾಡಿದನು.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66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 ನೀರಿನ ಮೇಲೆ ನಡೆಯುತ್ತಿದ್ದಾನೆ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ಅವರು ಮೂರು ಅಥವಾ ಮೂರೂವರೆ ಮೈಲುಗಳಷ್ಟು ರೋಡ್ ಮಾಡಿದಾಗ, ಅವರು ದೋಣಿಯನ್ನು ಸಮೀಪಿಸುತ್ತಿರುವುದನ್ನು ಕಂಡರು, ನೀರಿನ ಮೇಲೆ ನಡೆಯುತ್ತಿದ್ದರು; ಮತ್ತು ಅವರು ಭಯಭೀತರಾಗಿದ್ದರು.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ಆದರೆ ಆತನು ಅವರಿಗೆ, "ನಾನೇ; ಭಯಪಡಬೇಡಿ" ಎಂದು ಹೇಳಿದನು.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ಪರ್ವತದ ಮೇಲೆ ಪ್ರತ್ಯೇಕವಾಗಿ ಪ್ರಾರ್ಥಿಸುತ್ತಿರುವಾಗ, ಅವನ ಶಿಷ್ಯರು ದೋಣಿಯನ್ನು ಸರೋವರದ ಆಚೆಗೆ ಹೋಗುತ್ತಿದ್ದರು.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ಕೊನೆಗೆ ಅದು ಕತ್ತಲಾಗಿತ್ತು ಮತ್ತು ಗಾಳಿ ಮತ್ತು ನೀರು ಬಲವಾಗಿ ಮತ್ತು ಒರಟಾಗಿ ಬೆಳೆಯಿತು.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“ಅಲ್ಲಿ ನೋಡು! ಯಾರೋ ನೀರಿನ ಮೇಲೆ ನಡೆಯುತ್ತಿದ್ದಾರೆ!“ ಅವರು ಭಯಭೀತರಾಗಿದ್ದರು. ಅವರಲ್ಲಿ ಒಬ್ಬರು, "ಯಾರೋ ನೀರಿನ ಮೇಲೆ ನಡೆಯುತ್ತಿದ್ದಾರೆ!"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"ಇದು ನಾನು: ಭಯಪಡಬೇಡ!" ಇದು ನೀರಿನ ಮೇಲೆ ವಾಕಿಂಗ್ ಯಾರು ಯೇಸು.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ಇದರಿಂದ ಅವರಿಗೆ ಆಶ್ಚರ್ಯವಾಯಿತು. ಅವರು ದೋಣಿಯಲ್ಲಿ ಯೇಸುವನ್ನು ಸ್ವಾಗತಿಸಿದರು. ಅವರು ಯೋಚಿಸಿದರು, “ಯೇಸು ದೇವರ ಮಗನಾಗಿರಬೇಕು!”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ನೀರಿನ ಮೇಲೆ ನಡೆಯುವುದು ಏನೋ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ಯಾರೂ ಮಾಡಲು ಸಾಧ್ಯವಿಲ್ಲ.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ಯೇಸು ನೀರಿನ ಮೇಲೆ ನಡೆದನು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ತನ್ನ ಶಿಷ್ಯರನ್ನು ಹುಡುಕಲು.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ಯೇಸು ಒಬ್ಬ ವಿಶೇಷ ವ್ಯಕ್ತಿ,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ಮಗ.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ನಿಜವಾಗಿಯೂ ನಂಬಬೇಕು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ದೇವರ ಮಗ ಎಂದು.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ಪದ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ಮನೆಗೆ ಬಂದಾಗ, ಅವರು ಮಗುವನ್ನು ಅವನ ತಾಯಿ ಮೇರಿಯೊಂದಿಗೆ ನೋಡಿದರು ಮತ್ತು ಅವರು ನಮಸ್ಕರಿಸಿ ಪೂಜಿಸಿದರು. ನಂತರ ಅವರು ತಮ್ಮ ಒಡವೆಗಳನ್ನು ತೆರೆದು ಅವನಿಗೆ ಚಿನ್ನ ಮತ್ತು ಧೂಪದ್ರವ್ಯ ಮತ್ತು ಮೈರ್ ಉಡುಗೊರೆಗಳನ್ನು ನೀಡಿದರು.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 ಯಾವುದೇ ಅಡೆತಡೆಗಳು ಬಂದರೂ ಸಹಾಯ ಮಾಡಲು ಮತ್ತು ರಕ್ಷಿಸಲು ನಮ್ಮ ಬಳಿಗೆ ಬರುವವರು ಯೇಸು.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ಸರೋವರದ ಮಧ್ಯದಲ್ಲಿ ಯೇಸು ತನ್ನ ಶಿಷ್ಯರ ಬಳಿಗೆ ಹೇಗೆ ಬಂದನು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ನೀರಿನ ಮೇಲೆ ಹಾರುತ್ತಿದೆ..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ವೇಗವಾಗಿ ದೋಣಿಯಲ್ಲಿ ಹೋಗುವುದು...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ಈಜು..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ನೀರಿನ ಮೇಲೆ ನಡೆಯುವುದು..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ನೀರಿನ ಮೇಲೆ ನಡೆಯುವುದು..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ಅವರು ಮೂರು ಅಥವಾ ಮೂರೂವರೆ ಮೈಲುಗಳಷ್ಟು ರೋಡ್ ಮಾಡಿದಾಗ, ಅವರು ದೋಣಿಯನ್ನು ಸಮೀಪಿಸುತ್ತಿರುವುದನ್ನು ಕಂಡರು, ನೀರಿನ ಮೇಲೆ ನಡೆಯುತ್ತಿದ್ದರು; ಮತ್ತು ಅವರು ಭಯಭೀತರಾಗಿದ್ದರು.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ಆದರೆ ಆತನು ಅವರಿಗೆ, "ನಾನೇ; ಭಯಪಡಬೇಡಿ" ಎಂದು ಹೇಳಿದನು.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67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ಪೀಟರ್ಸ್ ಕನ್ಫೆಷನ್ ಆಫ್ ಕ್ರೈಸ್ಟ್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ಸೈಮನ್ ಪೇತ್ರನು ಉತ್ತರಿಸಿದನು, "ನೀನು ಕ್ರಿಸ್ತನು, ಜೀವಂತ ದೇವರ ಮಗ."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ದಿನ, ಯೇಸು ತನ್ನ ಶಿಷ್ಯರನ್ನು ಕೇಳಿದನು, "ಮನುಷ್ಯಕುಮಾರನು ಯಾರೆಂದು ಜನರು ಹೇಳುತ್ತಾರೆ?"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ಉತ್ತರಿಸಿದರು, “ಕೆಲವರು ಬ್ಯಾಪ್ಟಿಸ್ಟ್ ಜಾನ್ ಎಂದು ಹೇಳುತ್ತಾರೆ; ಇತರರು ಎಲಿಜಾ ಹೇಳುತ್ತಾರೆ; ಮತ್ತು ಪ್ರವಾದಿಗಳಲ್ಲಿ ಒಬ್ಬರು."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"ಆದರೆ ನಿಮ್ಮ ಬಗ್ಗೆ ಏನು?" ಅವನು ಕೇಳಿದ. "ನಾನು ಯಾರೆಂದು ನೀವು ಹೇಳುತ್ತೀರಿ?"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ಸೈಮನ್ ಪೇತ್ರನು ಉತ್ತರಿಸಿದನು, "ನೀನು ಕ್ರಿಸ್ತನು, ಜೀವಂತ ದೇವರ ಮಗ."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ಬಹಳ ಸಂತೋಷದಿಂದ ಹೇಳಿದನು. "ನಿಮ್ಮ ತಪ್ಪೊಪ್ಪಿಗೆಯ ಬಗ್ಗೆ ನೀವು ಹೇಳಿದ್ದು ಸರಿ! ಈ ಬಂಡೆಯ ಮೇಲೆ ನಾನು ನನ್ನ ಚರ್ಚ್ ಅನ್ನು ನಿರ್ಮಿಸುತ್ತೇನೆ!"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ಜನಿಸಿದಾಗ, ಪೂರ್ವದಲ್ಲಿ ವೈದ್ಯರಿಗೆ ನಕ್ಷತ್ರ ಕಾಣಿಸಿಕೊಂಡಿತು.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ಪೇತ್ರನು ಯೇಸು ಯಾರೆಂದು ನಿಖರವಾಗಿ ತಿಳಿದಿದ್ದನು ಮತ್ತು ಅವನು ಯೇಸುವಿನ ಬಗ್ಗೆ ನಿಖರವಾಗಿ ತಪ್ಪೊಪ್ಪಿಕೊಂಡನು.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ಇದನ್ನು ಕೇಳಿದ ನಂತರ ಯೇಸು ಪೇತ್ರನನ್ನು ಅವನ ಸರಿಯಾದ ತಪ್ಪೊಪ್ಪಿಗೆಗಾಗಿ ಹೊಗಳಿದನು.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ಯಾರೆಂದು ನಾವು ಭಾವಿಸುತ್ತೇವೆ?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ಬೈಬಲ್ ಹೇಳುವಂತೆ ನಾವು ಯೇಸುವನ್ನು ನಿಖರವಾಗಿ ತಿಳಿದಿರಬೇಕು ಮತ್ತು ಬೈಬಲ್ ಹೇಳುವಂತೆ ನಾವು ಯೇಸುವಿನ ಬಗ್ಗೆ ತಪ್ಪೊಪ್ಪಿಕೊಳ್ಳಬೇಕು.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ನಂಬಿಕೆಯ ಸರಿಯಾದ ತಪ್ಪೊಪ್ಪಿಗೆಯ ಮೇಲೆ ತನ್ನ ಚರ್ಚ್ ಅನ್ನು ನಿರ್ಮಿಸುವವನು ಯೇಸು.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ಯಾರೆಂದು ಪೇತ್ರನು ಹೇಳಿದನು?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ಕ್ರಿಸ್ತನು, ದೇವರ ಮಗ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ಶಕ್ತಿಶಾಲಿ ಎಲಿಜಾ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 ಬ್ಯಾಪ್ಟಿಸ್ಟ್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ಜೆರೆಮಿಯಾ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ಕ್ರಿಸ್ತನು, ದೇವರ ಮಗ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ಸೈಮನ್ ಪೇತ್ರನು ಉತ್ತರಿಸಿದನು, "ನೀನು ಕ್ರಿಸ್ತನು, ಜೀವಂತ ದೇವರ ಮಗ."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68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ಮೂರ್ಖ ಶ್ರೀಮಂತ ವ್ಯಕ್ತಿಯ ಕಥೆ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"ಆದರೆ ದೇವರು ಅವನಿಗೆ, 'ಮೂರ್ಖ! ಈ ರಾತ್ರಿಯೇ ನಿನ್ನ ಪ್ರಾಣವನ್ನು ನಿನ್ನಿಂದ ಕೇಳಲಾಗುತ್ತದೆ. ಆಗ ನೀನು ನಿನಗಾಗಿ ಸಿದ್ಧಪಡಿಸಿದ್ದನ್ನು ಯಾರು ಪಡೆಯುತ್ತಾರೆ?'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“ಮನುಷ್ಯನ ಜೀವನಕ್ಕೂ ಅವನಲ್ಲಿರುವದಕ್ಕೂ ಯಾವುದೇ ಸಂಬಂಧವಿಲ್ಲ” ಎಂದು ಯೇಸು ಹೇಳಿದನು.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ಯೇಸು ನಮಗೆ ಒಂದು ಕಥೆಯನ್ನು ಹೇಳಿದನು.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ಇದು ಮೂರ್ಖ ಶ್ರೀಮಂತ ವ್ಯಕ್ತಿಯ ಬಗ್ಗೆ.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ಶ್ರೀಮಂತನು ತನ್ನ ಸಂಪತ್ತು ಮತ್ತು ಧಾನ್ಯಕ್ಕಾಗಿ ದೊಡ್ಡ ಉಗ್ರಾಣವನ್ನು ನಿರ್ಮಿಸಲು ಸಂತೋಷಪಟ್ಟನು. "ನಾನು ಗೋದಾಮಿನಲ್ಲಿ ಬಹಳಷ್ಟು ಆಹಾರವನ್ನು ಸಂಗ್ರಹಿಸಿದ್ದೇನೆ, ನನ್ನ ಆತ್ಮ, ಈಗ ನೀವೇ ಆನಂದಿಸಿ!"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ದೇವರು ಶ್ರೀಮಂತನಿಗೆ ಹೇಳಿದನು.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"ನೀನೊಬ್ಬ ಮೂರ್ಖ! ನಾನು ಇಂದು ನಿನ್ನ ಪ್ರಾಣವನ್ನು ತೆಗೆದುಕೊಂಡರೆ ನಿನ್ನ ಸಂಪತ್ತೆಲ್ಲ ಯಾರ ಸ್ವತ್ತು?"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“ರಾಜನು ಹುಟ್ಟಿದಾಗ ಈ ನಕ್ಷತ್ರವು ಗೋಚರಿಸುತ್ತದೆ! ನಕ್ಷತ್ರವನ್ನು ಅನುಸರಿಸೋಣ! ” ವೈದ್ಯರು ನಕ್ಷತ್ರವನ್ನು ಅನುಸರಿಸಲು ಪ್ರಾರಂಭಿಸಿದರು.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ಮಾತು ಮುಗಿಸಿ ಹೇಳಿದನು: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"ನಿಮಗಾಗಿ ಸಂಪತ್ತನ್ನು ಸಂಗ್ರಹಿಸಬೇಡಿ, ಆದರೆ ದೇವರಿಗಾಗಿ, ಅಗತ್ಯವಿರುವವರಿಗೆ ಸಹಾಯ ಮಾಡಲು ನಿಮ್ಮ ಕೈಲಾದಷ್ಟು ಮಾಡಿ.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ನಿಮ್ಮ ಹಣವನ್ನು ಯಾವುದಕ್ಕಾಗಿ ಬಳಸಲಾಗುತ್ತದೆ?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ನಿಮ್ಮನ್ನು ಮಾತ್ರ ತೃಪ್ತಿಪಡಿಸಲು ಮಾತ್ರ ಇದನ್ನು ಬಳಸಲಾಗುತ್ತಿದೆಯೇ?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ಹಣವನ್ನು ಬಳಸಬೇಕು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ಮಹಿಮೆಗಾಗಿ.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ದೇವರ ರಾಜ್ಯದ ಜನರು. ಆದ್ದರಿಂದ, ನಮ್ಮ ಸ್ವಂತ ಹಣದಿಂದ ಕಷ್ಟದಲ್ಲಿರುವ ಜನರಿಗೆ ಸಹಾಯ ಮಾಡುವುದು ಅವಶ್ಯಕ.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ಎಲ್ಲಾ ಜೀವನದ ಮಾಲೀಕರು, ಮತ್ತು ಎಲ್ಲಾ ಸಂಪತ್ತು.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ಮೂರ್ಖ ಶ್ರೀಮಂತನು ತನ್ನ ಪ್ರಾಣಕ್ಕಾಗಿ ಏನು ಮಾಡಿದನು?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ಬಡವರಿಗೆ ಸಹಾಯ ಮಾಡಿದರು.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ದೇವರನ್ನು ಆರಾಧಿಸಿದರು.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ಸುವಾರ್ತೆಯನ್ನು ಬೋಧಿಸಿದರು.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ಬಹಳಷ್ಟು ಸಂಪತ್ತನ್ನು ಸಂಗ್ರಹಿಸಿದರು.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ಅವರು ಬಹಳಷ್ಟು ಸಂಪತ್ತನ್ನು ಸಂಗ್ರಹಿಸಿದರು.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"ಆದರೆ ದೇವರು ಅವನಿಗೆ, 'ಮೂರ್ಖ! ಈ ರಾತ್ರಿಯೇ ನಿನ್ನ ಪ್ರಾಣವನ್ನು ನಿನ್ನಿಂದ ಕೇಳಲಾಗುತ್ತದೆ. ಆಗ ನೀನು ನಿನಗಾಗಿ ಸಿದ್ಧಪಡಿಸಿದ್ದನ್ನು ಯಾರು ಪಡೆಯುತ್ತಾರೆ?'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69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ಕಳೆದುಹೋದ ಕುರಿಗಾಗಿ ಹುಡುಕಾಟ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ಅದೇ ರೀತಿಯಲ್ಲಿ ಪಶ್ಚಾತ್ತಾಪಪಡುವ ಅಗತ್ಯವಿಲ್ಲದ ತೊಂಬತ್ತೊಂಬತ್ತು ನೀತಿವಂತರಿಗಿಂತ ಪಶ್ಚಾತ್ತಾಪಪಡುವ ಒಬ್ಬ ಪಾಪಿಯ ಮೇಲೆ ಸ್ವರ್ಗದಲ್ಲಿ ಹೆಚ್ಚು ಸಂತೋಷವಾಗುತ್ತದೆ ಎಂದು ನಾನು ನಿಮಗೆ ಹೇಳುತ್ತೇನೆ.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 ಕುರಿಯು ತನ್ನ ಸ್ನೇಹಿತರ ಕುರಿಗಳಿಂದ ಬೇರ್ಪಟ್ಟು ಒಂಟಿಯಾಗಿ ಉಳಿದಿತ್ತು.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ಕುರುಬನು ಕುರಿಗಳನ್ನು ಎಣಿಸಿದನು ಮತ್ತು ನೂರರಲ್ಲಿ ಒಬ್ಬರು ಕಣ್ಮರೆಯಾಗಿರುವುದನ್ನು ಕಂಡುಕೊಂಡರು!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ಕುರುಬನು 99 ಕುರಿಗಳನ್ನು ಬಿಟ್ಟು ಕಳೆದುಹೋದ ಒಂದನ್ನು ಹುಡುಕಲು ಹೊರಟನು.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ಬೆಥ್ ಲೆಹೆಮ್ನ ಲಾಯದ ಮೇಲೆ ನಕ್ಷತ್ರವು ನಿಂತಿತು. ಜೀಸಸ್ ಬೆತ್ಲೆಹೆಮ್ನಲ್ಲಿ ಜನಿಸಿದರು ಎಂದು ಬೈಬಲ್ ಭವಿಷ್ಯ ನುಡಿದಿದೆ.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ಕೊನೆಗೆ ಕುರುಬನು ಕಳೆದುಹೋದ ಕುರಿಯನ್ನು ಕಂಡುಕೊಂಡನು.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ಕುರುಬನು ಸಂತೋಷದಿಂದ ಕುರಿಗಳೊಂದಿಗೆ ಮನೆಗೆ ಬಂದು ದೊಡ್ಡ ಹಬ್ಬವನ್ನು ಮಾಡಿದನು.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ಮಾತು ಮುಗಿಸಿ ಹೇಳಿದನು: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"ಕುರುಬನು ಕಳೆದುಹೋದ ಕುರಿಯನ್ನು ಕಂಡು ಸಂತೋಷಪಡುವಂತೆ,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ಒಬ್ಬ ಪಾಪಿಯ ಪಶ್ಚಾತ್ತಾಪದಿಂದ ದೇವರು ಸಂತೋಷಪಡುತ್ತಾನೆ.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ಕಳೆದುಹೋದ ಕುರಿಯನ್ನು ಹುಡುಕಲು ಕುರುಬನು ಲೆಕ್ಕವಿಲ್ಲದಷ್ಟು ತ್ಯಾಗ ಮಾಡಬೇಕಾಯಿತು.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ನಮ್ಮನ್ನು ರಕ್ಷಿಸಲು ಯೇಸು ತನ್ನ ಪ್ರಾಣವನ್ನು ತ್ಯಾಗ ಮಾಡಿದನು.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ಕಳೆದುಹೋದ ಕುರಿಯಂತೆ ನಮ್ಮನ್ನು ರಕ್ಷಿಸಿದ್ದಕ್ಕಾಗಿ ನಾವು ಯೇಸುವಿಗೆ ಧನ್ಯವಾದ ಹೇಳಬೇಕು.</a:t>
            </a:r>
            <a:r xmlns:a="http://schemas.openxmlformats.org/drawingml/2006/main">
              <a:rPr lang="k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</a:t>
            </a:r>
            <a:r xmlns:a="http://schemas.openxmlformats.org/drawingml/2006/main">
              <a:rPr lang="kn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ಇದೆ..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ಪಾಪದಿಂದ ನಮ್ಮ ಪಶ್ಚಾತ್ತಾಪದಲ್ಲಿ ಸಂತೋಷಪಡುವವನು ಯೇಸು.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ಕಳೆದುಹೋದ ಕುರಿಯನ್ನು ಹುಡುಕುವಾಗ ಕುರುಬನು ಏನು ಮಾಡಲಿಲ್ಲ?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ಕಳೆದುಹೋದ ಒಂದನ್ನು ಹುಡುಕಲು 99 ಕುರಿಗಳನ್ನು ಬಿಟ್ಟರು.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ಕಳೆದುಹೋದದ್ದನ್ನು ಕಂಡು ಅವರು ಸಂತೋಷಪಟ್ಟರು.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ಹೊಸ ಕುರಿಯನ್ನು ಖರೀದಿಸಿದರು.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ಪಕ್ಷಕ್ಕೆ ಜನರನ್ನು ಕರೆದರು.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ಅವರು ಹೊಸ ಕುರಿಯನ್ನು ಖರೀದಿಸಿದರು.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ಅದೇ ರೀತಿಯಲ್ಲಿ ಪಶ್ಚಾತ್ತಾಪಪಡುವ ಅಗತ್ಯವಿಲ್ಲದ ತೊಂಬತ್ತೊಂಬತ್ತು ನೀತಿವಂತರಿಗಿಂತ ಪಶ್ಚಾತ್ತಾಪಪಡುವ ಒಬ್ಬ ಪಾಪಿಯ ಮೇಲೆ ಸ್ವರ್ಗದಲ್ಲಿ ಹೆಚ್ಚು ಸಂತೋಷವಾಗುತ್ತದೆ ಎಂದು ನಾನು ನಿಮಗೆ ಹೇಳುತ್ತೇನೆ.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70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ಒಳ್ಳೆಯ ಸಮರಿಟನ್ ಕಥೆ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"ದರೋಡೆಕೋರರ ಕೈಗೆ ಸಿಕ್ಕಿಬಿದ್ದ ವ್ಯಕ್ತಿಗೆ ಈ ಮೂವರಲ್ಲಿ ಯಾರು ನೆರೆಹೊರೆಯವರು ಎಂದು ನೀವು ಭಾವಿಸುತ್ತೀರಿ?"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ಕಾನೂನಿನ ಪರಿಣಿತರು ಉತ್ತರಿಸಿದರು, "ಅವನನ್ನು ಕರುಣಿಸಿದವನು." ಯೇಸು ಅವನಿಗೆ, "ಹೋಗಿ ಹಾಗೆಯೇ ಮಾಡು" ಎಂದು ಹೇಳಿದನು.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ಒಬ್ಬ ವ್ಯಕ್ತಿ ಏಕಾಂಗಿಯಾಗಿ ನಡೆದುಕೊಂಡು ಹೋಗುತ್ತಿದ್ದಾಗ, ಅವನು ದರೋಡೆಕೋರರನ್ನು ಭೇಟಿಯಾದನು. ಅವರು ಅವನ ಬಟ್ಟೆಗಳನ್ನು ಬಿಚ್ಚಿ, ಅವನನ್ನು ಹೊಡೆದು, ಅರ್ಧ ಸತ್ತಂತೆ ಬಿಟ್ಟು ಹೋದರು.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ಒಬ್ಬ ಪಾದ್ರಿ ಅವನನ್ನು ದಾರಿಯಲ್ಲಿ ನೋಡಿದನು, ಅವನು ಇನ್ನೊಂದು ಬದಿಯಲ್ಲಿ ಹಾದುಹೋದನು. ಹಾಗೆಯೇ ಒಬ್ಬ ಲೇವಿಯನೂ ಮಾಡಿದನು.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ಬೆಥ್ ಲೆಹೆಮ್ನ ಲಾಯದೊಳಗೆ ಮೇರಿ, ಜೋಸೆಫ್ ಮತ್ತು ರಾಜನಾಗಿ ಭೂಮಿಗೆ ಬಂದ ಬೇಬಿ ಜೀಸಸ್ ಇದ್ದರು.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ಮೂರನೆಯದಾಗಿ, ಒಬ್ಬ ಸಮಾರ್ಯದವನು ಅವನನ್ನು ನೋಡಿದನು. ಸಮರಿಟನ್ನರು ಯಹೂದಿಗಳು ಇಷ್ಟಪಡದ ಜನರು.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ಆದರೆ, ಸಮರಿಟನ್ ಅವನ ಮೇಲೆ ಕರುಣೆ ತೋರಿದನು, ಆದ್ದರಿಂದ ಅವನನ್ನು ಚೆನ್ನಾಗಿ ಉಪಚರಿಸಿದನು ಮತ್ತು ನೋಡಿಕೊಂಡನು.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ಹೇಳಿದ್ದು: "ದೇವರ ಜನರು, ಯಾವುದೇ ಸಮಯದಲ್ಲಿ, ಅಗತ್ಯವಿರುವವರಿಗೆ ಸಹಾಯ ಮಾಡುವ ಉತ್ತಮ ನೆರೆಹೊರೆಯವರಾಗಿರಬೇಕು."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ಪಾದ್ರಿ ಮತ್ತು ಲೇವಿಯರು ಮೇಲ್ನೋಟಕ್ಕೆ ದೇವರಿಗೆ ಹತ್ತಿರವಾಗಿ ಕಾಣುತ್ತಿದ್ದರು, ಆದರೆ ಅವರು ಬೇರೆ ಯಾರನ್ನೂ ಪ್ರೀತಿಸಲಿಲ್ಲ.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ಸಮರಿಟನ್, ಮೇಲ್ನೋಟಕ್ಕೆ, ದೇವರಿಗೆ ಹತ್ತಿರವಾಗುವುದಿಲ್ಲ ಎಂದು ತೋರುತ್ತದೆ, ಆದರೆ ಇತರರನ್ನು ಪ್ರೀತಿಸಲು ಸಿದ್ಧರಿರುವ ಉತ್ತಮ ನೆರೆಹೊರೆಯವರು.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ದೇವರಿಗೆ ಹತ್ತಿರವಾಗಿದ್ದರೆ ನಮ್ಮ ನೆರೆಹೊರೆಯವರಿಗೆ ಸಹಾಯ ಮಾಡುವವರೂ ಆಗಿರಬೇಕು.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ದರೋಡೆ ಮಾಡಿದವರಂತೆ ನಾವು ನಮ್ಮ ಪಾಪಗಳಿಗಾಗಿ ಬಲವಂತವಾಗಿ ಸಾಯುತ್ತೇವೆ.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ಈ ಭಯಾನಕ ಪರಿಸ್ಥಿತಿಯಿಂದ ನಮ್ಮನ್ನು ರಕ್ಷಿಸಿದವನು ಯೇಸು.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ದರೋಡೆಗೊಳಗಾದ ವ್ಯಕ್ತಿಯನ್ನು ನೋಡಿದಾಗ ಯಾಜಕ ಮತ್ತು ಲೇವಿಯರು ಏನು ಮಾಡಿದರು?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ಅವನಿಗಾಗಿ ಪ್ರಾರ್ಥಿಸಿದರು.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 ಗಾಯಗಳಿಗೆ ಚಿಕಿತ್ಸೆ ನೀಡಿದರು.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ಅವನನ್ನು ಆಸ್ಪತ್ರೆಗೆ ಕರೆದೊಯ್ದರು.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ಇನ್ನೊಂದು ಬದಿಯಲ್ಲಿ ಅವನ ಮೂಲಕ ಹಾದುಹೋದರು.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ಅವರು ಇನ್ನೊಂದು ಬದಿಯಲ್ಲಿ ಅವನ ಮೂಲಕ ಹಾದುಹೋದರು.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"ದರೋಡೆಕೋರರ ಕೈಗೆ ಸಿಕ್ಕಿಬಿದ್ದ ವ್ಯಕ್ತಿಗೆ ಈ ಮೂವರಲ್ಲಿ ಯಾರು ನೆರೆಹೊರೆಯವರು ಎಂದು ನೀವು ಭಾವಿಸುತ್ತೀರಿ?"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ಕಾನೂನಿನ ಪರಿಣಿತರು ಉತ್ತರಿಸಿದರು, "ಅವನನ್ನು ಕರುಣಿಸಿದವನು." ಯೇಸು ಅವನಿಗೆ, "ಹೋಗಿ ಹಾಗೆಯೇ ಮಾಡು" ಎಂದು ಹೇಳಿದನು.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71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ಮೇರಿ ಮತ್ತು ಮಾರ್ಥಾ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4000"/>
              <a:t>ಆದರೆ ಒಂದೇ ಒಂದು ವಿಷಯ ಅಗತ್ಯವಿದೆ. ಮೇರಿ ಉತ್ತಮವಾದದ್ದನ್ನು ಆರಿಸಿಕೊಂಡಿದ್ದಾಳೆ ಮತ್ತು ಅದು ಅವಳಿಂದ ತೆಗೆದುಕೊಳ್ಳಲ್ಪಡುವುದಿಲ್ಲ.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ಮೇರಿ ಮತ್ತು ಮಾರ್ಥಾಳ ಮನೆಗೆ ಯೇಸುವನ್ನು ಆಹ್ವಾನಿಸಲಾಯಿತು.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ಪೂರ್ವದ ವೈದ್ಯರು ತಾವು ಸಿದ್ಧಪಡಿಸಿದ ಚಿನ್ನ, ಧೂಪದ್ರವ್ಯ ಮತ್ತು ಮೈರ್ ಅನ್ನು ಉಡುಗೊರೆಯಾಗಿ ಯೇಸುವಿಗೆ ನೀಡಿದರು. "ಈ ಭೂಮಿಗೆ ಬಂದಿದ್ದಕ್ಕಾಗಿ ಯೇಸುವಿಗೆ ಧನ್ಯವಾದಗಳು!"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ಮಾರ್ಥಳು ಕೆಲಸದಲ್ಲಿ ನಿರತಳಾಗಿದ್ದಾಗ, ಮರಿಯಳು ಯೇಸುವಿನ ಮಾತನ್ನು ಕುತೂಹಲದಿಂದ ಆಲಿಸಿದಳು.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"ನಾನು ತುಂಬಾ ಕಾರ್ಯನಿರತವಾಗಿರುವಾಗ ಮೇರಿ ನನ್ನನ್ನು ಏಕಾಂಗಿಯಾಗಿ ಕೆಲಸ ಮಾಡಲು ಅವಕಾಶ ಮಾಡಿಕೊಡುತ್ತಾಳೆಂದು ನನಗೆ ನಂಬಲು ಸಾಧ್ಯವಿಲ್ಲ" ಎಂದು ಮಾರ್ಥಾ ಯೋಚಿಸಿದಳು.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ಅಂತಿಮವಾಗಿ, ಮಾರ್ಥಾ ಯೇಸುವಿಗೆ ದೂರು ನೀಡಿದಳು. "ಜೀಸಸ್, ದಯವಿಟ್ಟು ಮೇರಿ ಹೋಗಲಿ. ನನಗೆ ಒಬ್ಬಂಟಿಯಾಗಿ ಮಾಡಲು ತುಂಬಾ ಕೆಲಸವಿದೆ."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ಹೇಳಿದರು, "ಹೆಚ್ಚು ಮಾಡಬೇಡಿ. ಮೇರಿ ಕೇಳಲು ಇಷ್ಟಪಡುತ್ತಾಳೆ, ಆದ್ದರಿಂದ ಅವಳು ಕೇಳುತ್ತಲೇ ಇರುತ್ತಾಳೆ."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ಅವರಿಗೆ ಮಾಡಲು ಬಹಳಷ್ಟು ಕೆಲಸಗಳಿರುವಾಗ ಮೇರಿ ಯೇಸುವಿನ ಮಾತನ್ನು ಕೇಳುವುದು ಸರಿಯಲ್ಲ ಎಂದು ಮಾರ್ಥಾ ಭಾವಿಸಿದಳು.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ಯೇಸು ಅವರಿಗೆ ಕಿವಿಗೊಡುವುದು ಎಲ್ಲಕ್ಕಿಂತ ಹೆಚ್ಚು ಅಮೂಲ್ಯವಾದುದು ಎಂದು ಕಲಿಸಿದನು.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ಬೈಬಲ್ ಅನ್ನು ಕೇಳಲು ಮತ್ತು ಕಲಿಯಲು ಸಮಯವು ನಮಗೆ ಅತ್ಯಂತ ಅಮೂಲ್ಯವಾದ ಸಮಯವಾಗಿದೆ.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ಬೈಬಲ್ ಅನ್ನು ಕೇಳಲು ಮತ್ತು ಕಲಿಯಲು ನಾವು ಸಮಯದಿಂದ ವಂಚಿತರಾಗಬಾರದು.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ವಾಕ್ಯವನ್ನು ಕೇಳುವವರನ್ನು ಪ್ರೀತಿಸುವವನು ಯೇಸು.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ಮಾರ್ತಾ ಬಹಳಷ್ಟು ಕೆಲಸ ಮಾಡುತ್ತಿದ್ದಾಗ ಮೇರಿ ಏನು ಮಾಡಿದಳು?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ಅವಳು ಪ್ರಾರ್ಥಿಸಿದಳು.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ಅವಳು ಯೇಸುವಿನ ಮಾತಿಗೆ ಕಿವಿಗೊಟ್ಟಳು.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ಅವಳು ಮಲಗಿದ್ದಳು.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ಅವಳು ಮಾರ್ಥಾಗೆ ಕಷ್ಟಪಟ್ಟು ಸಹಾಯ ಮಾಡಿದಳು.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ಅವಳು ಯೇಸುವಿನ ಮಾತಿಗೆ ಕಿವಿಗೊಟ್ಟಳು.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4000"/>
              <a:t>ಆದರೆ ಒಂದೇ ಒಂದು ವಿಷಯ ಅಗತ್ಯವಿದೆ. ಮೇರಿ ಉತ್ತಮವಾದದ್ದನ್ನು ಆರಿಸಿಕೊಂಡಿದ್ದಾಳೆ ಮತ್ತು ಅದು ಅವಳಿಂದ ತೆಗೆದುಕೊಳ್ಳಲ್ಪಡುವುದಿಲ್ಲ.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ಇಸ್ರೇಲ್‌ನ ಗಲಿಲಾಯದಲ್ಲಿ ಮೇರಿ ಎಂಬ ಕನ್ಯೆ ವಾಸಿಸುತ್ತಿದ್ದಳು. ಆಕೆಗೆ ಜೋಸೆಫ್ ಎಂಬ ಯುವಕನೊಂದಿಗೆ ನಿಶ್ಚಿತಾರ್ಥವಾಗಿತ್ತು.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ಇಸ್ರಾಯೇಲ್ಯರಿಂದಲೂ ದೂರದಲ್ಲಿರುವ ರಾಜನಾದ ಯೇಸುವನ್ನು ಆರಾಧಿಸಲು ವೈದ್ಯರು ಬಂದರು.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ಜನರ ನಿಜವಾದ ರಾಜ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ವಿಶ್ವದಾದ್ಯಂತ.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ನನ್ನ ರಾಜನೂ ಹೌದು.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ಯಾವಾಗಲೂ ರಾಜನಾದ ಯೇಸುವನ್ನು ಆರಾಧಿಸುವ ಮತ್ತು ಅನುಸರಿಸುವ ಜೀವನವನ್ನು ನಡೆಸಬೇಕು.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ನಮ್ಮ ಆರಾಧನೆಗೆ ಅರ್ಹನು.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ಜನ್ಮದಿನದ ಉಡುಗೊರೆಯಾಗಿ ಯೇಸು ಯಾವುದನ್ನು ಸ್ವೀಕರಿಸಲಿಲ್ಲ?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ಚಿನ್ನ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ಧೂಪದ್ರವ್ಯ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ಮಿರ್ಹ್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ಕಂಪ್ಯೂಟರ್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ಕಂಪ್ಯೂಟರ್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ಪದ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ಮನೆಗೆ ಬಂದಾಗ, ಅವರು ಮಗುವನ್ನು ಅವನ ತಾಯಿ ಮೇರಿಯೊಂದಿಗೆ ನೋಡಿದರು ಮತ್ತು ಅವರು ನಮಸ್ಕರಿಸಿ ಪೂಜಿಸಿದರು. ನಂತರ ಅವರು ತಮ್ಮ ಒಡವೆಗಳನ್ನು ತೆರೆದು ಅವನಿಗೆ ಚಿನ್ನ ಮತ್ತು ಧೂಪದ್ರವ್ಯ ಮತ್ತು ಮೈರ್ ಉಡುಗೊರೆಗಳನ್ನು ನೀಡಿದರು.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ಸಂ.</a:t>
            </a:r>
            <a:r xmlns:a="http://schemas.openxmlformats.org/drawingml/2006/main">
              <a:rPr lang="kn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ಬೇಬಿ ಜೀಸಸ್ ಈಜಿಪ್ಟ್ಗೆ ತಪ್ಪಿಸಿಕೊಂಡರು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ಹೋದ ಮೇಲೆ ಕರ್ತನ ದೂತನು ಯೋಸೇಫನಿಗೆ ಕನಸಿನಲ್ಲಿ ಕಾಣಿಸಿಕೊಂಡನು. "ಎದ್ದೇಳು," ಅವನು ಹೇಳಿದನು, "ಮಗುವನ್ನು ಮತ್ತು ಅವನ ತಾಯಿಯನ್ನು ತೆಗೆದುಕೊಂಡು ಈಜಿಪ್ಟಿಗೆ ಓಡಿಹೋಗಿ, ನಾನು ನಿಮಗೆ ಹೇಳುವವರೆಗೂ ಅಲ್ಲಿಯೇ ಇರಿ, ಏಕೆಂದರೆ ಹೆರೋದನು ಅವನನ್ನು ಕೊಲ್ಲಲು ಮಗುವನ್ನು ಹುಡುಕುತ್ತಿದ್ದಾನೆ."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ಇಸ್ರೇಲ್ ರಾಜ ಹೆರೋದನು ಯೇಸುವಿನ ಜನನದ ಸುದ್ದಿಯನ್ನು ಮಾಗಿಯ ಮೂಲಕ ಕೇಳಿ ಯೇಸುವನ್ನು ಕೊಲ್ಲಲು ಸಂಚು ಹೂಡಿದನು.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ಆದ್ರೆ, ಇರೋದ್ನ ಎಲ್ಲಾ ಷಡ್ಯಂತ್ರ ಗೊತ್ತಿದ್ದ ದೇವರು, ಮಾಗಿ ಇರೋದ್ರಿಂದ ದೂರ ಹೋಗ್ಬೇಕು ಅಂತ ಕನಸಿನಲ್ಲಿ ಹೇಳಿದ.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ಅಲ್ಲದೆ, ಮೇರಿಯ ಪತಿ ಯೋಸೇಫನು ದೇವದೂತನು ಕನಸಿನಲ್ಲಿ ಹೇಳುವುದನ್ನು ಕೇಳಿದನು: “ಈಜಿಪ್ಟ್‌ಗೆ ಓಡಿಹೋಗು. ಹೆರೋದನು ಯೇಸುವನ್ನು ಕೊಲ್ಲಲು ಹೊರಟಿದ್ದಾನೆ.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ಅದನ್ನು ಕೇಳಿದ ಯೋಸೇಫನು ಮೇರಿ ಮತ್ತು ಮಗು ಯೇಸುವನ್ನು ತೆಗೆದುಕೊಂಡು ಹೆರೋದನಿಂದ ಈಜಿಪ್ಟಿಗೆ ಓಡಿಹೋದನು.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 ದೇವದೂತನು ಮೇರಿಗೆ ಕಾಣಿಸಿಕೊಂಡನು. “ನಮಸ್ಕಾರಗಳು, ನೀವು ಹೆಚ್ಚು ಮೆಚ್ಚುವವರೇ! ಕರ್ತನು ನಿಮ್ಮೊಂದಿಗಿದ್ದಾನೆ."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ಏತನ್ಮಧ್ಯೆ, ಮಂತ್ರವಾದಿಗಳಿಂದ ತಾನು ಮೋಸಗೊಂಡಿದ್ದೇನೆ ಎಂದು ತಿಳಿದ ಹೆರೋಡ್, ಬೆತ್ಲೆಹೆಮ್ನ ಎಲ್ಲಾ ಶಿಶುಗಳನ್ನು ಕೊಲ್ಲಲು ಭಯಾನಕ ಆದೇಶವನ್ನು ನೀಡಿದನು. ಹೆರೋದನ ಮರಣದ ತನಕ ಯೇಸು ಈಜಿಪ್ಟಿನಲ್ಲಿ ಇರಬೇಕಾಗಿತ್ತು.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ಕುರುಬರು ಮತ್ತು ಮಂತ್ರವಾದಿಗಳು ಯೇಸು ಯಾರೆಂದು ಗುರುತಿಸಿದರು.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ಆದಾಗ್ಯೂ, ರಾಜನಾದ ಹೆರೋದನು ಯೇಸುವನ್ನು ಗುರುತಿಸಲಿಲ್ಲ. ಇದಲ್ಲದೆ, ಅವನ ದುರಾಶೆಯಿಂದಾಗಿ, ಅವನು ಯೇಸುವನ್ನು ಕೊಲ್ಲಲು ಪ್ರಯತ್ನಿಸಲು ಕ್ರೂರ ಪಾಪಗಳನ್ನು ಮಾಡಿದನು.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ಯೇಸುವಿನ ಬಗ್ಗೆ ಕೇಳಲು ನಿರಾಕರಿಸುವ ಅನೇಕ ಜನರು ಜಗತ್ತಿನಲ್ಲಿದ್ದಾರೆ.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ಇದು ಬಹಳ ಗಂಭೀರವಾದ ಪಾಪವಾಗಿದೆ.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ಮನುಷ್ಯನ ಶಕ್ತಿಯಿಂದ ನಿಲ್ಲಿಸಲು ಧೈರ್ಯವಿಲ್ಲದವನು ಯೇಸು.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ಹೆರೋದನಿಂದ ಯೇಸು ಎಲ್ಲಿ ತಪ್ಪಿಸಿಕೊಂಡನು?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ಈಜಿಪ್ಟ್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ಅಮೇರಿಕಾ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ಕೊರಿಯಾ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ಇಸ್ರೇಲ್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ಈಜಿಪ್ಟ್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ಹೋದ ಮೇಲೆ ಕರ್ತನ ದೂತನು ಯೋಸೇಫನಿಗೆ ಕನಸಿನಲ್ಲಿ ಕಾಣಿಸಿಕೊಂಡನು. "ಎದ್ದೇಳು," ಅವನು ಹೇಳಿದನು, "ಮಗುವನ್ನು ಮತ್ತು ಅವನ ತಾಯಿಯನ್ನು ತೆಗೆದುಕೊಂಡು ಈಜಿಪ್ಟಿಗೆ ಓಡಿಹೋಗಿ, ನಾನು ನಿಮಗೆ ಹೇಳುವವರೆಗೂ ಅಲ್ಲಿಯೇ ಇರಿ, ಏಕೆಂದರೆ ಹೆರೋದನು ಅವನನ್ನು ಕೊಲ್ಲಲು ಮಗುವನ್ನು ಹುಡುಕುತ್ತಿದ್ದಾನೆ."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49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ದೇವಾಲಯದಲ್ಲಿ ಬಾಯ್ ಜೀಸಸ್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"ನೀವು ನನ್ನನ್ನು ಏಕೆ ಹುಡುಕುತ್ತಿದ್ದೀರಿ?" ಅವನು ಕೇಳಿದ. "ನಾನು ನನ್ನ ತಂದೆಯ ಮನೆಯಲ್ಲಿ ಇರಬೇಕೆಂದು ನಿಮಗೆ ತಿಳಿದಿರಲಿಲ್ಲವೇ?"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12 ವರ್ಷ ವಯಸ್ಸಿನವನಾಗಿದ್ದಾಗ ಪಾಸ್ಓವರ್ನಲ್ಲಿ, ಅವನು ಮತ್ತು ಅವನ ಹೆತ್ತವರು ಜೆರುಸಲೇಮಿನ ದೇವಾಲಯಕ್ಕೆ ಬಂದರು.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ಯೆರೂಸಲೇಮಿನ ದೇವಾಲಯದಿಂದ ಮನೆಗೆ ಹೋಗುವ ದಾರಿಯಲ್ಲಿ, ಜೋಸೆಫ್ ಮತ್ತು ಮೇರಿಗೆ ಯೇಸುವನ್ನು ಕಂಡುಹಿಡಿಯಲಾಗಲಿಲ್ಲ.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ಜೋಸೆಫ್ ಮತ್ತು ಮೇರಿ ಯೇಸುವನ್ನು ಹುಡುಕಲು ಜೆರುಸಲೇಮಿನ ದೇವಾಲಯಕ್ಕೆ ಹಿಂತಿರುಗಿದರು.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"ಮೇರಿ, ನೀನು ಒಬ್ಬ ಮಗನಿಗೆ ಜನ್ಮ ನೀಡುವೆ ಮತ್ತು ಅವನಿಗೆ ಯೇಸು ಎಂದು ಹೆಸರಿಡಬೇಕು." ಈ ಸುದ್ದಿಗೆ ಅವಳು ಹೆದರಿದ್ದಳು.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"ನಾನು ನನ್ನ ತಂದೆಯ ಮನೆಯಲ್ಲಿ ಇದ್ದೇನೆ ಎಂದು ನಿಮಗೆ ತಿಳಿದಿಲ್ಲವೇ?" ಯೇಸು ದೇವಾಲಯದಲ್ಲಿ ಬೈಬಲ್ ಬೋಧಕರೊಂದಿಗೆ ಚರ್ಚೆ ನಡೆಸುತ್ತಿದ್ದನು, ಯೇಸುವಿನ ಬುದ್ಧಿವಂತಿಕೆಯಿಂದ ಅವರೆಲ್ಲರೂ ಆಶ್ಚರ್ಯಪಟ್ಟರು.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ಅಂದಿನಿಂದ, ಹುಡುಗ ಯೇಸು ತನ್ನ ಬುದ್ಧಿವಂತಿಕೆ ಮತ್ತು ಎತ್ತರವು ಬೆಳೆದಂತೆ ದೇವರು ಮತ್ತು ಜನರೊಂದಿಗೆ ಹೆಚ್ಚು ಪ್ರೀತಿಯನ್ನು ಬೆಳೆಸಿಕೊಂಡಿದ್ದಾನೆ.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ಬಾಲಕ ಯೇಸುವಿಗೆ ತಾನು ದೇವರ ಮಗನೆಂದು ಚಿಕ್ಕ ವಯಸ್ಸಿನಿಂದಲೇ ತಿಳಿದಿತ್ತು. ಮತ್ತು ರಕ್ಷಕನಾಗಿ ಜೀವನಕ್ಕಾಗಿ ಪ್ರಾಮಾಣಿಕವಾಗಿ ಸಿದ್ಧವಾಗಿದೆ.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ಚಿಕ್ಕವರಾಗಿದ್ದರೂ,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ದೇವರ ಮಕ್ಕಳು ಎಂಬುದನ್ನು ನಾವು ಸ್ಪಷ್ಟವಾಗಿ ನೆನಪಿನಲ್ಲಿಟ್ಟುಕೊಳ್ಳಬೇಕು.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 ನಾವು ದೇವರ ಮಕ್ಕಳಂತೆ ಬದುಕುತ್ತಿದ್ದೇವೆ ಎಂದು ದೇವರು ಮತ್ತು ಜನರಿಗೆ ತೋರಿಸಬೇಕಾಗಿದೆ.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ದೇವರ ಮಗನಾಗಿದ್ದಾನೆ, ಆದರೆ ಅವನು ಶಾರೀರಿಕ ಹೆತ್ತವರಿಗೆ ನಮ್ರತೆ ಮತ್ತು ವಿಧೇಯತೆಯ ಮಾದರಿಯನ್ನು ಇಟ್ಟನು.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ಕಳೆದುಹೋದ ಯೇಸು ಎಲ್ಲಿದ್ದನು?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ರಲ್ಲಿ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ದಿ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ಶೌಚಾಲಯ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ಅರಮನೆಯಲ್ಲಿ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ರಲ್ಲಿ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ದಿ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ದೇವಸ್ಥಾನ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ಮನೆಯಲ್ಲಿ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ದೇವಸ್ಥಾನದಲ್ಲಿ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"ನೀವು ನನ್ನನ್ನು ಏಕೆ ಹುಡುಕುತ್ತಿದ್ದೀರಿ?" ಅವನು ಕೇಳಿದ. "ನಾನು ನನ್ನ ತಂದೆಯ ಮನೆಯಲ್ಲಿ ಇರಬೇಕೆಂದು ನಿಮಗೆ ತಿಳಿದಿರಲಿಲ್ಲವೇ?"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50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ಯೇಸುವಿನ ಬ್ಯಾಪ್ಟಿಸಮ್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"ಭಗವಂತನಿಗೆ ದಾರಿಯನ್ನು ಸಿದ್ಧಮಾಡು, ಆತನಿಗೆ ನೇರವಾದ ಮಾರ್ಗಗಳನ್ನು ಮಾಡು" ಎಂದು ಮರುಭೂಮಿಯಲ್ಲಿ ಒಬ್ಬನ ಧ್ವನಿ.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4.ಮತ್ತು ಯೋಹಾನನು ಮರುಭೂಮಿ ಪ್ರದೇಶದಲ್ಲಿ ದೀಕ್ಷಾಸ್ನಾನ ಮಾಡುತ್ತಾ ಬಂದನು ಮತ್ತು ಪಾಪಗಳ ಕ್ಷಮೆಗಾಗಿ ಪಶ್ಚಾತ್ತಾಪದ ಬ್ಯಾಪ್ಟಿಸಮ್ ಅನ್ನು ಬೋಧಿಸಿದನು.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ಮೂವತ್ತು ವರ್ಷದವನಾಗಿದ್ದಾಗ, ಒಂಟೆ ಬಟ್ಟೆಗಳನ್ನು ಧರಿಸಿ ಮತ್ತು ಮಿಡತೆ ಮತ್ತು ಕಾಡು ಜೇನುತುಪ್ಪವನ್ನು ತಿನ್ನುತ್ತಿದ್ದ ವಿಚಿತ್ರ ಮನುಷ್ಯನು ಮರುಭೂಮಿಯಲ್ಲಿ ಕಾಣಿಸಿಕೊಂಡನು.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 ಹೆಸರು ಜಾನ್ ಬ್ಯಾಪ್ಟಿಸ್ಟ್. ಜನರು ಪಶ್ಚಾತ್ತಾಪ ಪಡುವಂತೆ ಮತ್ತು ದೀಕ್ಷಾಸ್ನಾನ ಪಡೆಯುವಂತೆ ಅವರು ಕರೆ ನೀಡಿದರು ಏಕೆಂದರೆ ಸಂರಕ್ಷಕನು ಬರುತ್ತಾನೆ.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ಆದರೆ, ಅವಳು ದೇವರ ಸಂದೇಶವನ್ನು ಪಾಲಿಸಿದಳು. “ನಾನು ಭಗವಂತನ ಸೇವಕ. ನೀನು ಹೇಳಿದಂತೆಯೇ ನನಗೆ ಆಗಲಿ” ಎಂದು ಹೇಳಿದನು.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'ನನ್ನ ಹಿಂದೆ ಬರುವವರನ್ನು ತಯಾರು ಮಾಡಲು ನಾನು ಇಲ್ಲಿದ್ದೇನೆ!'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 ಬ್ಯಾಪ್ಟಿಸ್ಟ್ ಯೇಸುವಿನ ಮಾರ್ಗವನ್ನು ಸಿದ್ಧಪಡಿಸುತ್ತಿದ್ದನು.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ಕೂಡ ಜಾನ್ ಬ್ಯಾಪ್ಟಿಸ್ಟ್ನಿಂದ ಬ್ಯಾಪ್ಟೈಜ್ ಆಗಲು ಬಂದರು.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“ನೋಡು! ಪ್ರಪಂಚದ ಪಾಪವನ್ನು ತೆಗೆದುಹಾಕುವ ದೇವರ ಕುರಿಮರಿ! ” ಜಾನ್ ದ ಬ್ಯಾಪ್ಟಿಸ್ಟ್ ಯೇಸುವನ್ನು ಗಟ್ಟಿಯಾಗಿ ಪರಿಚಯಿಸಿದನು.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ಯೋಹಾನನಿಂದ ದೀಕ್ಷಾಸ್ನಾನ ಪಡೆದಾಗ, ಪರಲೋಕದಿಂದ ಒಂದು ಧ್ವನಿಯು ಪವಿತ್ರಾತ್ಮವು ಅವನ ಮೇಲೆ ಪಾರಿವಾಳದಂತೆ ಇಳಿಯಿತು: “ನೀನು ನನ್ನ ಮಗನು, ನಾನು ಪ್ರೀತಿಸುವವನು; ನಿಮ್ಮೊಂದಿಗೆ ನಾನು ಚೆನ್ನಾಗಿ ಸಂತೋಷಪಡುತ್ತೇನೆ.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 ಬ್ಯಾಪ್ಟಿಸ್ಟ್ ತನ್ನನ್ನು ತಾನೇ ಹೆಚ್ಚಿಸಿಕೊಳ್ಳಲಿಲ್ಲ.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ಸಂಪೂರ್ಣವಾಗಿ ಪರಿಚಯಿಸಲು ಅವನು ತನ್ನ ಜೀವನವನ್ನು ಮುಡಿಪಾಗಿಟ್ಟನು.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ನಾನು ಯಾರಿಗಾಗಿ ಬದುಕುತ್ತಿದ್ದೇನೆ?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 ದ ಬ್ಯಾಪ್ಟಿಸ್ಟ್‌ನಂತೆ, ನಾವು ಹೆಮ್ಮೆಪಡುವ ಮತ್ತು ನನ್ನನ್ನು ಹೆಚ್ಚಿಸುವ ಬದಲು ಯೇಸುವನ್ನು ಹೆಚ್ಚಿಸುವ ಮತ್ತು ಪರಿಚಯಿಸುವ ಜೀವನವನ್ನು ನಡೆಸಬೇಕು.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ದೇವರ ಒಬ್ಬನೇ ಮಗ.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ದೀಕ್ಷಾಸ್ನಾನ ಪಡೆದಾಗ ಸ್ವರ್ಗದಿಂದ ಬಂದದ್ದು ಏನು?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ಕಾಗೆ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ಪವಿತ್ರಾತ್ಮ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ಆಸ್ಟ್ರಿಚ್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ಗುಬ್ಬಚ್ಚಿ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ಪವಿತ್ರಾತ್ಮ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"ಭಗವಂತನಿಗೆ ದಾರಿಯನ್ನು ಸಿದ್ಧಮಾಡು, ಆತನಿಗೆ ನೇರವಾದ ಮಾರ್ಗಗಳನ್ನು ಮಾಡು" ಎಂದು ಮರುಭೂಮಿಯಲ್ಲಿ ಒಬ್ಬನ ಧ್ವನಿ.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4.ಮತ್ತು ಯೋಹಾನನು ಮರುಭೂಮಿ ಪ್ರದೇಶದಲ್ಲಿ ದೀಕ್ಷಾಸ್ನಾನ ಮಾಡುತ್ತಾ ಬಂದನು ಮತ್ತು ಪಾಪಗಳ ಕ್ಷಮೆಗಾಗಿ ಪಶ್ಚಾತ್ತಾಪದ ಬ್ಯಾಪ್ಟಿಸಮ್ ಅನ್ನು ಬೋಧಿಸಿದನು.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51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 ಸೈತಾನನಿಂದ ಪ್ರಲೋಭನೆಗೆ ಒಳಗಾದನು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ಅವನಿಗೆ, "ಸೈತಾನನೇ, ನನ್ನಿಂದ ದೂರ ಹೋಗು! "ನಿನ್ನ ದೇವರಾದ ಕರ್ತನನ್ನು ಆರಾಧಿಸಿ ಮತ್ತು ಆತನನ್ನು ಮಾತ್ರ ಸೇವಿಸು" ಎಂದು ಬರೆಯಲಾಗಿದೆ."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ನಲವತ್ತು ದಿನ ಉಪವಾಸ ಮಾಡಿ ಪ್ರಾರ್ಥಿಸಿದ ನಂತರ ಸೈತಾನನು ಕಾಣಿಸಿಕೊಂಡು ಯೇಸುವನ್ನು ಪ್ರಲೋಭಿಸಿದನು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kn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ಹಾಗಾಗಿ ಕನ್ಯೆಯಾಗಿದ್ದರೂ ಗರ್ಭಿಣಿಯಾದಳು. ಈ ಮಗುವಿನ ಹೆಸರು ಯೇಸು. ಅವನು ದೇವರ ಮಗನಾಗಿದ್ದು, ಭವಿಷ್ಯದಲ್ಲಿ ಎಲ್ಲಾ ಜನರನ್ನು ಅವರ ಪಾಪಗಳಿಂದ ರಕ್ಷಿಸುತ್ತಾನೆ.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"ನಿನಗೆ ಹಸಿವಾಗಿದೆಯೇ? ಈ ಕಲ್ಲಿನಿಂದ ಅಕ್ಕಿ ರೊಟ್ಟಿ ಮಾಡಿ ತಿನ್ನು!” ಸೈತಾನನು ಮೊದಲ ಪರೀಕ್ಷೆಯನ್ನು ಮಾಡಿದನು. ಆದರೆ ಯೇಸು ದೇವರ ವಾಕ್ಯದಿಂದ ಪರೀಕ್ಷೆಯನ್ನು ಸೋಲಿಸಿದನು.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“ಹಾಗಾದರೆ ಇಲ್ಲಿಂದ ಹಾರಿ! ನೀವು ದೇವರ ಮಗನಾಗಿದ್ದರೆ, ನೀವು ಸಾಯುವುದಿಲ್ಲ. ಸೈತಾನನು ದೇವಾಲಯದ ಮೇಲ್ಭಾಗದಲ್ಲಿ ಯೇಸುವನ್ನು ಎರಡನೇ ಬಾರಿ ಪರೀಕ್ಷಿಸಿದನು.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ಈ ಸಮಯದಲ್ಲಿ, ಅವನು ಯೇಸುವನ್ನು ಅತ್ಯಂತ ಎತ್ತರದ ಪರ್ವತಕ್ಕೆ ಕರೆದೊಯ್ದು, ಯೇಸುವಿಗೆ ಪ್ರಪಂಚದ ಎಲ್ಲಾ ರಾಜ್ಯವನ್ನು ತೋರಿಸಿದನು ಮತ್ತು "ನೀನು ನನಗೆ ನಮಸ್ಕರಿಸಿದರೆ, ನಾನು ನಿಮಗೆ ಎಲ್ಲವನ್ನೂ ಕೊಡುತ್ತೇನೆ!" ಆದರೆ ಯೇಸು ದೇವರ ವಾಕ್ಯದೊಂದಿಗೆ ಮೂರನೇ ಪರೀಕ್ಷೆಯನ್ನು ತಿರಸ್ಕರಿಸಿದನು.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ಅಂತಿಮವಾಗಿ, ಯೇಸು ಸೈತಾನನ ಎಲ್ಲಾ ಪ್ರಲೋಭನೆಗಳನ್ನು ಸೋಲಿಸಿದನು. ಎಲ್ಲಾ ಪ್ರಲೋಭನೆಗಳನ್ನು ಜಯಿಸಿದ ಯೇಸುವಿನ ಬಗ್ಗೆ ದೇವರು ಸಂತೋಷಪಟ್ಟನು.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ದೇವರ ಮಗನಾಗಿದ್ದನು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ನಮ್ಮಂತೆಯೇ ಅವನು ಸೈತಾನನಿಂದ ಪ್ರಲೋಭನೆಗೆ ಒಳಗಾದನು.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ದೇವರ ವಾಕ್ಯದಿಂದ ಯೇಸು ಸೈತಾನನ ಪ್ರಲೋಭನೆಯನ್ನು ಜಯಿಸಿದನು.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ಸೈತಾನನು ಇನ್ನೂ ನಮ್ಮನ್ನು ಪ್ರಚೋದಿಸುತ್ತಾನೆ.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ಆದಾಗ್ಯೂ, ಯೇಸುವಿನಂತೆ ನಾವು ಸೈತಾನನ ಪ್ರಲೋಭನೆಯನ್ನು ದೇವರ ವಾಕ್ಯದಿಂದ ಜಯಿಸಬಹುದು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ಎದುರಿಸುತ್ತಿರುವ ಪ್ರಲೋಭನೆಗಳನ್ನು ಜಯಿಸಲು ಯೇಸು ನಮ್ಮ ಸಹಾಯಕ. ಮತ್ತು ನಾವು ಎದುರಿಸುವ ಎಲ್ಲಾ ಸವಾಲುಗಳನ್ನು ಅರ್ಥಮಾಡಿಕೊಳ್ಳುವ ಮತ್ತು ಅವುಗಳನ್ನು ಜಯಿಸಲು ನಮಗೆ ಸಹಾಯ ಮಾಡುವವನು ಅವನು.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ಸೈತಾನನು ಯೇಸುವಿಗೆ ಎಷ್ಟು ಪರೀಕ್ಷೆಗಳನ್ನು ಕೊಟ್ಟನು?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ಎರಡು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ಮೂರು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ನಾಲ್ಕು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ಮೂರು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ಅವನಿಗೆ, "ಸೈತಾನನೇ, ನನ್ನಿಂದ ದೂರ ಹೋಗು! "ನಿನ್ನ ದೇವರಾದ ಕರ್ತನನ್ನು ಆರಾಧಿಸಿ ಮತ್ತು ಆತನನ್ನು ಮಾತ್ರ ಸೇವಿಸು" ಎಂದು ಬರೆಯಲಾಗಿದೆ."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52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ನೀರು</a:t>
            </a:r>
            <a:r xmlns:a="http://schemas.openxmlformats.org/drawingml/2006/main">
              <a:rPr lang="kn" altLang="en-US" sz="4400"/>
              <a:t> </a:t>
            </a:r>
            <a:r xmlns:a="http://schemas.openxmlformats.org/drawingml/2006/main">
              <a:rPr lang="kn" altLang="ko-KR" sz="4400"/>
              <a:t>ವೈನ್ ಆಗಿ ಬದಲಾಯಿತು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ಇದು ಯೇಸು ಗಲಿಲಾಯದ ಕಾನಾದಲ್ಲಿ ಮಾಡಿದ ತನ್ನ ಅದ್ಭುತ ಸೂಚಕಗಳಲ್ಲಿ ಮೊದಲನೆಯದು. ಹೀಗೆ ಅವನು ತನ್ನ ಮಹಿಮೆಯನ್ನು ಬಹಿರಂಗಪಡಿಸಿದನು ಮತ್ತು ಅವನ ಶಿಷ್ಯರು ಅವನಲ್ಲಿ ನಂಬಿಕೆ ಇಟ್ಟರು.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ಮೇರಿ ಮದುವೆಯಾಗದಿದ್ದರೂ ಮಗನನ್ನು ಹೊಂದಲು ಹೆದರುತ್ತಿದ್ದರು.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ಆದಾಗ್ಯೂ, ಅವಳು ನಂಬಿಕೆಯಿಂದ ದೇವರ ವಾಕ್ಯವನ್ನು ಸ್ವೀಕರಿಸಿದಳು ಮತ್ತು ಪಾಲಿಸಿದಳು.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ದೇವರ ವಾಕ್ಯವನ್ನು ನಂಬುವಾಗ ಮತ್ತು ಪಾಲಿಸುವಾಗ ನಾವು ಭಯಪಡಬಹುದು. ಆದರೆ ಮೇರಿಯ ತಪ್ಪೊಪ್ಪಿಗೆಯಂತೆ, "ನೀವು ಹೇಳಿದಂತೆ ನನಗೆ ಆಗಲಿ" ಎಂದು ನಾವು ಒಪ್ಪಿಕೊಳ್ಳಬೇಕು.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ಗಲಿಲೀಯ ಕಾನಾದಲ್ಲಿ ಮದುವೆಯೊಂದು ನಡೆಯಿತು. ಯೇಸು ಮತ್ತು ಅವನ ಶಿಷ್ಯರನ್ನು ಮದುವೆಗೆ ಆಹ್ವಾನಿಸಲಾಗಿತ್ತು.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ಒಂದು ಸಮಸ್ಯೆ ಇತ್ತು. ವೈನ್ ಖಾಲಿಯಾಗಿತ್ತು. ವೈನ್ ಇಲ್ಲದೆ, ನೀವು ಹಬ್ಬವನ್ನು ಹೊಂದಲು ಸಾಧ್ಯವಿಲ್ಲ.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ಮನೆಯಲ್ಲಿದ್ದ ಸೇವಕರು ಪಾತ್ರೆಯಲ್ಲಿ ನೀರನ್ನು ಸುರಿಯುವಂತೆ ಮಾಡಿದನು. ಸೇವಕರು ಕೇಳಿದ್ದನ್ನು ಮಾಡಿದರು.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ಅದರ ನಂತರ, ಜಾರ್ನಲ್ಲಿ ನೀರು ರುಚಿಗೆ ತೆಗೆದುಕೊಂಡಿತು. ಜಾರ್ನಲ್ಲಿನ ನೀರು ತುಂಬಾ ರುಚಿಕರವಾದ ವೈನ್ ಆಗಿ ಮಾರ್ಪಟ್ಟಿತು.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ಅತಿಥಿಗಳು ವೈನ್ ರುಚಿ ನೋಡಿದರು ಮತ್ತು ಆಶ್ಚರ್ಯಚಕಿತರಾದರು. ಅವರಿಗೆ ಮೊದಲ ಬಾರಿಗಿಂತ ಹೆಚ್ಚು ರುಚಿಕರವಾದ ವೈನ್ ಅನ್ನು ನೀಡಲಾಯಿತು, ಮತ್ತು ಯೇಸುವಿನ ಪವಾಡಕ್ಕೆ ಧನ್ಯವಾದಗಳು, ಹಬ್ಬವು ಹೆಚ್ಚು ರೋಮಾಂಚನಕಾರಿಯಾಗಿದೆ.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ಯೇಸುವಿನ ಕಾಲದಲ್ಲಿ, ವೈನ್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ಹಬ್ಬದಂದು ಸಂಪೂರ್ಣವಾಗಿ ಅನಿವಾರ್ಯವಾಗಿತ್ತು.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ನೀರನ್ನು ದ್ರಾಕ್ಷಾರಸವನ್ನಾಗಿ ಮಾಡಿ ಹಬ್ಬಕ್ಕೆ ಬೇಕಾದುದನ್ನು ಒದಗಿಸಿದನು.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ನಮಗೆ, ಯೇಸು ಅನಿವಾರ್ಯ ವ್ಯಕ್ತಿ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ಹಬ್ಬದಲ್ಲಿ ವೈನ್ ಹಾಗೆ.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ತನ್ನನ್ನು ನಮಗೆ ಕೊಟ್ಟ ಯೇಸುವಿನ ಕೃಪೆಯನ್ನು ನಾವು ಸ್ಮರಿಸಬೇಕು.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WHO</a:t>
            </a:r>
            <a:r xmlns:a="http://schemas.openxmlformats.org/drawingml/2006/main">
              <a:rPr altLang="en-US" lang="kn" sz="3200"/>
              <a:t> </a:t>
            </a:r>
            <a:r xmlns:a="http://schemas.openxmlformats.org/drawingml/2006/main">
              <a:rPr altLang="ko-KR" lang="kn" sz="3200"/>
              <a:t>ಇದೆ</a:t>
            </a:r>
            <a:r xmlns:a="http://schemas.openxmlformats.org/drawingml/2006/main">
              <a:rPr altLang="en-US" lang="kn" sz="3200"/>
              <a:t> </a:t>
            </a:r>
            <a:r xmlns:a="http://schemas.openxmlformats.org/drawingml/2006/main">
              <a:rPr altLang="ko-KR" lang="kn" sz="3200"/>
              <a:t>ಜೀಸಸ್?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ನಮ್ಮ ಸಂತೋಷ, ಹಬ್ಬದ ದ್ರಾಕ್ಷಾರಸದಂತೆ.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ನೀರನ್ನು ಏನಾಗಿ ಪರಿವರ್ತಿಸಿದನು?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ಹಾಲು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ಕಿತ್ತಳೆ ರಸ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ಬ್ರೆಡ್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ವೈನ್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ವೈನ್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ಇದು ಯೇಸು ಗಲಿಲಾಯದ ಕಾನಾದಲ್ಲಿ ಮಾಡಿದ ತನ್ನ ಅದ್ಭುತ ಸೂಚಕಗಳಲ್ಲಿ ಮೊದಲನೆಯದು. ಹೀಗೆ ಅವನು ತನ್ನ ಮಹಿಮೆಯನ್ನು ಬಹಿರಂಗಪಡಿಸಿದನು ಮತ್ತು ಅವನ ಶಿಷ್ಯರು ಅವನಲ್ಲಿ ನಂಬಿಕೆ ಇಟ್ಟರು.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53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ನಿಕೋಡೆಮಸ್ ರಾತ್ರಿಯಲ್ಲಿ ಯೇಸುವಿನ ಬಳಿಗೆ ಬಂದನು.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ನಮ್ಮ ರಕ್ಷಕನಾಗಿ ಭೂಮಿಗೆ ಬಂದನು.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ಅದಕ್ಕೆ ಯೇಸು, “ನಾನು ನಿಮಗೆ ಸತ್ಯವಾಗಿ ಹೇಳುತ್ತೇನೆ, ಯಾರೂ ನೀರಿನಿಂದ ಮತ್ತು ಆತ್ಮದಿಂದ ಹುಟ್ಟದ ಹೊರತು ದೇವರ ರಾಜ್ಯವನ್ನು ಪ್ರವೇಶಿಸಲು ಸಾಧ್ಯವಿಲ್ಲ.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ಇಸ್ರಾಯೇಲ್ಯರ ಬೋಧಕನಾಗಿದ್ದ ನಿಕೋದೇಮನೆಂಬ ಒಬ್ಬ ಮನುಷ್ಯನಿದ್ದನು.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ಬಂದೆ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ಗೆ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ಗೆ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ಕೇಳು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ನಲ್ಲಿ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ರಾತ್ರಿ.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"ನಾನು ದೇವರ ರಾಜ್ಯವನ್ನು ಹೇಗೆ ಪ್ರವೇಶಿಸಬಹುದು?"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"ನೀವು ಮತ್ತೆ ಹುಟ್ಟದಿದ್ದರೆ, ನೀವು ದೇವರ ರಾಜ್ಯವನ್ನು ಪ್ರವೇಶಿಸಲು ಸಾಧ್ಯವಿಲ್ಲ." ಯೇಸು ಉತ್ತರಿಸಿದ.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ಮತ್ತೆ ಹುಟ್ಟಬೇಕು ಎಂದು ಅವನಿಗೆ ಅರ್ಥವಾಗಲಿಲ್ಲ. "ನಾನು ಮತ್ತೆ ನನ್ನ ತಾಯಿಯ ಗರ್ಭಕ್ಕೆ ಹೋಗಿ ಮತ್ತೆ ಹೊರಬರುತ್ತೇನೆಯೇ?"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“ಚೈತನ್ಯ, ದೇಹವಲ್ಲ, ಮತ್ತೆ ಹುಟ್ಟಬೇಕು. "ಮನುಷ್ಯನು ನೀರು ಮತ್ತು ಪವಿತ್ರಾತ್ಮದಿಂದ ಮತ್ತೆ ಹುಟ್ಟಬಹುದು." ಯೇಸು ಉತ್ತರಿಸಿದ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"ನೀವು ನನ್ನನ್ನು ನಂಬಬೇಕು ಮತ್ತು ಉಳಿಸಬೇಕು." ಯೇಸು ನಿಕೋದೇಮನಿಗೆ ಪುನಃ ಹುಟ್ಟುವ ರಹಸ್ಯವನ್ನು ಹೇಳಿದನು.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ಪಾಠ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ಯೇಸುವನ್ನು ನಂಬಿದರೆ,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ನಿಮ್ಮ ಆತ್ಮ ಮತ್ತೆ ಹುಟ್ಟುತ್ತದೆ.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ನಂಬಿಕೆ ಯಾರು ಮತ್ತೆ ಹುಟ್ಟಿ ಮತ್ತು ನೀವು ಆಗುವಿರಿ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ಪಾಪವನ್ನು ದ್ವೇಷಿಸಲು ಮತ್ತು ದೇವರನ್ನು ಪ್ರೀತಿಸಲು.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ಮತ್ತೆ ಹುಟ್ಟಿದ್ದೀರಾ?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ಯೇಸುವನ್ನು ನಂಬುತ್ತೇವೆ ಮತ್ತು ಮತ್ತೆ ಹುಟ್ಟಿದ್ದೇವೆ. ಆದ್ದರಿಂದ, ನಾವು ಪ್ರಪಂಚದ ವಿಭಿನ್ನ ಜನರು ಎಂದು ನೆನಪಿನಲ್ಲಿಡಬೇಕು.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ತನ್ನನ್ನು ನಂಬಿದವರನ್ನು ನೀತಿವಂತರನ್ನಾಗಿ ಮಾಡಿ ಮತ್ತೆ ಹುಟ್ಟುವವನಾಗಿದ್ದಾನೆ.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ನಮ್ಮನ್ನು ಮತ್ತೆ ಹುಟ್ಟುವಂತೆ ಮಾಡುವುದು ಯಾವುದು?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ನೀರು ಮತ್ತು ಆತ್ಮದೊಂದಿಗೆ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ಎಣ್ಣೆ ಮತ್ತು ಬೆಂಕಿಯೊಂದಿಗೆ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ಕಣ್ಣೀರು ಮತ್ತು ಹಾಡುಗಳೊಂದಿಗೆ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ಪ್ರಾರ್ಥನೆ ಮತ್ತು ಪೂಜೆಯೊಂದಿಗೆ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ನೀರು ಮತ್ತು ಆತ್ಮದೊಂದಿಗೆ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ಅದಕ್ಕೆ ಯೇಸು, “ನಾನು ನಿಮಗೆ ಸತ್ಯವಾಗಿ ಹೇಳುತ್ತೇನೆ, ಯಾರೂ ನೀರಿನಿಂದ ಮತ್ತು ಆತ್ಮದಿಂದ ಹುಟ್ಟದ ಹೊರತು ದೇವರ ರಾಜ್ಯವನ್ನು ಪ್ರವೇಶಿಸಲು ಸಾಧ್ಯವಿಲ್ಲ.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